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52"/>
  </p:notes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778" r:id="rId15"/>
    <p:sldId id="801" r:id="rId16"/>
    <p:sldId id="802" r:id="rId17"/>
    <p:sldId id="803" r:id="rId18"/>
    <p:sldId id="804" r:id="rId19"/>
    <p:sldId id="805" r:id="rId20"/>
    <p:sldId id="806" r:id="rId21"/>
    <p:sldId id="807" r:id="rId22"/>
    <p:sldId id="808" r:id="rId23"/>
    <p:sldId id="811" r:id="rId24"/>
    <p:sldId id="810" r:id="rId25"/>
    <p:sldId id="812" r:id="rId26"/>
    <p:sldId id="814" r:id="rId27"/>
    <p:sldId id="816" r:id="rId28"/>
    <p:sldId id="817" r:id="rId29"/>
    <p:sldId id="818" r:id="rId30"/>
    <p:sldId id="819" r:id="rId31"/>
    <p:sldId id="820" r:id="rId32"/>
    <p:sldId id="821" r:id="rId33"/>
    <p:sldId id="822" r:id="rId34"/>
    <p:sldId id="823" r:id="rId35"/>
    <p:sldId id="829" r:id="rId36"/>
    <p:sldId id="824" r:id="rId37"/>
    <p:sldId id="825" r:id="rId38"/>
    <p:sldId id="826" r:id="rId39"/>
    <p:sldId id="828" r:id="rId40"/>
    <p:sldId id="827" r:id="rId41"/>
    <p:sldId id="830" r:id="rId42"/>
    <p:sldId id="831" r:id="rId43"/>
    <p:sldId id="832" r:id="rId44"/>
    <p:sldId id="834" r:id="rId45"/>
    <p:sldId id="835" r:id="rId46"/>
    <p:sldId id="836" r:id="rId47"/>
    <p:sldId id="837" r:id="rId48"/>
    <p:sldId id="838" r:id="rId49"/>
    <p:sldId id="839" r:id="rId50"/>
    <p:sldId id="25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3F6BA8-AFD8-5742-ACA1-F8EE20CCEF60}" v="1681" dt="2025-10-28T22:04:33.4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12" autoAdjust="0"/>
    <p:restoredTop sz="84124" autoAdjust="0"/>
  </p:normalViewPr>
  <p:slideViewPr>
    <p:cSldViewPr snapToGrid="0">
      <p:cViewPr varScale="1">
        <p:scale>
          <a:sx n="139" d="100"/>
          <a:sy n="139" d="100"/>
        </p:scale>
        <p:origin x="456" y="168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J Masino" userId="2136f450-c1a6-467a-901d-8891005589d6" providerId="ADAL" clId="{ACC460FB-EDC5-55C8-B349-F928A764A37C}"/>
    <pc:docChg chg="undo redo custSel addSld delSld modSld sldOrd modMainMaster">
      <pc:chgData name="Aaron J Masino" userId="2136f450-c1a6-467a-901d-8891005589d6" providerId="ADAL" clId="{ACC460FB-EDC5-55C8-B349-F928A764A37C}" dt="2025-10-28T22:09:54.856" v="11112" actId="20577"/>
      <pc:docMkLst>
        <pc:docMk/>
      </pc:docMkLst>
      <pc:sldChg chg="delSp modSp mod">
        <pc:chgData name="Aaron J Masino" userId="2136f450-c1a6-467a-901d-8891005589d6" providerId="ADAL" clId="{ACC460FB-EDC5-55C8-B349-F928A764A37C}" dt="2025-10-27T15:36:41.441" v="110" actId="20577"/>
        <pc:sldMkLst>
          <pc:docMk/>
          <pc:sldMk cId="693114762" sldId="256"/>
        </pc:sldMkLst>
        <pc:spChg chg="mod">
          <ac:chgData name="Aaron J Masino" userId="2136f450-c1a6-467a-901d-8891005589d6" providerId="ADAL" clId="{ACC460FB-EDC5-55C8-B349-F928A764A37C}" dt="2025-10-27T15:36:41.441" v="110" actId="20577"/>
          <ac:spMkLst>
            <pc:docMk/>
            <pc:sldMk cId="693114762" sldId="256"/>
            <ac:spMk id="4" creationId="{2EFBDD8D-7AE1-B0A3-8A18-699F1ACDEC5E}"/>
          </ac:spMkLst>
        </pc:spChg>
      </pc:sldChg>
      <pc:sldChg chg="addSp delSp modSp mod">
        <pc:chgData name="Aaron J Masino" userId="2136f450-c1a6-467a-901d-8891005589d6" providerId="ADAL" clId="{ACC460FB-EDC5-55C8-B349-F928A764A37C}" dt="2025-10-27T17:44:45.949" v="1760" actId="20577"/>
        <pc:sldMkLst>
          <pc:docMk/>
          <pc:sldMk cId="756590563" sldId="257"/>
        </pc:sldMkLst>
        <pc:spChg chg="add mod">
          <ac:chgData name="Aaron J Masino" userId="2136f450-c1a6-467a-901d-8891005589d6" providerId="ADAL" clId="{ACC460FB-EDC5-55C8-B349-F928A764A37C}" dt="2025-10-27T17:44:45.949" v="1760" actId="20577"/>
          <ac:spMkLst>
            <pc:docMk/>
            <pc:sldMk cId="756590563" sldId="257"/>
            <ac:spMk id="5" creationId="{92CF0239-2399-01B7-1F2F-F0D1D62ABFC7}"/>
          </ac:spMkLst>
        </pc:spChg>
      </pc:sldChg>
      <pc:sldChg chg="modSp new mod">
        <pc:chgData name="Aaron J Masino" userId="2136f450-c1a6-467a-901d-8891005589d6" providerId="ADAL" clId="{ACC460FB-EDC5-55C8-B349-F928A764A37C}" dt="2025-10-27T15:40:39.364" v="258" actId="20577"/>
        <pc:sldMkLst>
          <pc:docMk/>
          <pc:sldMk cId="1254681271" sldId="259"/>
        </pc:sldMkLst>
        <pc:spChg chg="mod">
          <ac:chgData name="Aaron J Masino" userId="2136f450-c1a6-467a-901d-8891005589d6" providerId="ADAL" clId="{ACC460FB-EDC5-55C8-B349-F928A764A37C}" dt="2025-10-27T15:40:39.364" v="258" actId="20577"/>
          <ac:spMkLst>
            <pc:docMk/>
            <pc:sldMk cId="1254681271" sldId="259"/>
            <ac:spMk id="2" creationId="{65F4A227-2168-0619-339A-133B85E7807C}"/>
          </ac:spMkLst>
        </pc:spChg>
      </pc:sldChg>
      <pc:sldChg chg="addSp delSp modSp new mod">
        <pc:chgData name="Aaron J Masino" userId="2136f450-c1a6-467a-901d-8891005589d6" providerId="ADAL" clId="{ACC460FB-EDC5-55C8-B349-F928A764A37C}" dt="2025-10-27T16:29:03.504" v="438" actId="1076"/>
        <pc:sldMkLst>
          <pc:docMk/>
          <pc:sldMk cId="4023169487" sldId="260"/>
        </pc:sldMkLst>
        <pc:spChg chg="mod">
          <ac:chgData name="Aaron J Masino" userId="2136f450-c1a6-467a-901d-8891005589d6" providerId="ADAL" clId="{ACC460FB-EDC5-55C8-B349-F928A764A37C}" dt="2025-10-27T16:22:48.544" v="285" actId="20577"/>
          <ac:spMkLst>
            <pc:docMk/>
            <pc:sldMk cId="4023169487" sldId="260"/>
            <ac:spMk id="2" creationId="{D1152C2E-58E1-0EBD-02D3-6A2F52235E9D}"/>
          </ac:spMkLst>
        </pc:spChg>
        <pc:spChg chg="del">
          <ac:chgData name="Aaron J Masino" userId="2136f450-c1a6-467a-901d-8891005589d6" providerId="ADAL" clId="{ACC460FB-EDC5-55C8-B349-F928A764A37C}" dt="2025-10-27T16:27:49.008" v="413" actId="478"/>
          <ac:spMkLst>
            <pc:docMk/>
            <pc:sldMk cId="4023169487" sldId="260"/>
            <ac:spMk id="3" creationId="{DE18577F-1A36-0BDD-CEE9-ED57D82B90E8}"/>
          </ac:spMkLst>
        </pc:spChg>
        <pc:spChg chg="add mod">
          <ac:chgData name="Aaron J Masino" userId="2136f450-c1a6-467a-901d-8891005589d6" providerId="ADAL" clId="{ACC460FB-EDC5-55C8-B349-F928A764A37C}" dt="2025-10-27T16:28:48.637" v="422" actId="1076"/>
          <ac:spMkLst>
            <pc:docMk/>
            <pc:sldMk cId="4023169487" sldId="260"/>
            <ac:spMk id="4" creationId="{8CA982F3-BE79-F549-58D1-1B134FC0763A}"/>
          </ac:spMkLst>
        </pc:spChg>
        <pc:spChg chg="add mod">
          <ac:chgData name="Aaron J Masino" userId="2136f450-c1a6-467a-901d-8891005589d6" providerId="ADAL" clId="{ACC460FB-EDC5-55C8-B349-F928A764A37C}" dt="2025-10-27T16:24:44.317" v="287"/>
          <ac:spMkLst>
            <pc:docMk/>
            <pc:sldMk cId="4023169487" sldId="260"/>
            <ac:spMk id="5" creationId="{2ADDCBC9-849B-0B49-7640-A14ED22AE38A}"/>
          </ac:spMkLst>
        </pc:spChg>
        <pc:spChg chg="add mod">
          <ac:chgData name="Aaron J Masino" userId="2136f450-c1a6-467a-901d-8891005589d6" providerId="ADAL" clId="{ACC460FB-EDC5-55C8-B349-F928A764A37C}" dt="2025-10-27T16:28:56.288" v="437" actId="1036"/>
          <ac:spMkLst>
            <pc:docMk/>
            <pc:sldMk cId="4023169487" sldId="260"/>
            <ac:spMk id="7" creationId="{A0BD1D35-2792-89D8-82B4-BBE528295D6A}"/>
          </ac:spMkLst>
        </pc:spChg>
        <pc:spChg chg="add mod">
          <ac:chgData name="Aaron J Masino" userId="2136f450-c1a6-467a-901d-8891005589d6" providerId="ADAL" clId="{ACC460FB-EDC5-55C8-B349-F928A764A37C}" dt="2025-10-27T16:28:56.288" v="437" actId="1036"/>
          <ac:spMkLst>
            <pc:docMk/>
            <pc:sldMk cId="4023169487" sldId="260"/>
            <ac:spMk id="8" creationId="{85CBB791-F3AC-C3EC-BB23-9467FAF9D5A6}"/>
          </ac:spMkLst>
        </pc:spChg>
        <pc:spChg chg="add mod">
          <ac:chgData name="Aaron J Masino" userId="2136f450-c1a6-467a-901d-8891005589d6" providerId="ADAL" clId="{ACC460FB-EDC5-55C8-B349-F928A764A37C}" dt="2025-10-27T16:28:56.288" v="437" actId="1036"/>
          <ac:spMkLst>
            <pc:docMk/>
            <pc:sldMk cId="4023169487" sldId="260"/>
            <ac:spMk id="9" creationId="{96FED021-2CEC-21FA-1273-0056E4385C25}"/>
          </ac:spMkLst>
        </pc:spChg>
        <pc:spChg chg="add mod">
          <ac:chgData name="Aaron J Masino" userId="2136f450-c1a6-467a-901d-8891005589d6" providerId="ADAL" clId="{ACC460FB-EDC5-55C8-B349-F928A764A37C}" dt="2025-10-27T16:29:03.504" v="438" actId="1076"/>
          <ac:spMkLst>
            <pc:docMk/>
            <pc:sldMk cId="4023169487" sldId="260"/>
            <ac:spMk id="10" creationId="{2D5FEAFB-7DFE-4EEC-1C79-DF0A324BE82F}"/>
          </ac:spMkLst>
        </pc:spChg>
        <pc:picChg chg="add mod">
          <ac:chgData name="Aaron J Masino" userId="2136f450-c1a6-467a-901d-8891005589d6" providerId="ADAL" clId="{ACC460FB-EDC5-55C8-B349-F928A764A37C}" dt="2025-10-27T16:28:56.288" v="437" actId="1036"/>
          <ac:picMkLst>
            <pc:docMk/>
            <pc:sldMk cId="4023169487" sldId="260"/>
            <ac:picMk id="6" creationId="{6454FF8E-F484-2459-0EE3-44B4EC3BA425}"/>
          </ac:picMkLst>
        </pc:picChg>
      </pc:sldChg>
      <pc:sldChg chg="addSp modSp add mod">
        <pc:chgData name="Aaron J Masino" userId="2136f450-c1a6-467a-901d-8891005589d6" providerId="ADAL" clId="{ACC460FB-EDC5-55C8-B349-F928A764A37C}" dt="2025-10-27T16:32:30.823" v="711" actId="20577"/>
        <pc:sldMkLst>
          <pc:docMk/>
          <pc:sldMk cId="2661061982" sldId="261"/>
        </pc:sldMkLst>
        <pc:spChg chg="mod">
          <ac:chgData name="Aaron J Masino" userId="2136f450-c1a6-467a-901d-8891005589d6" providerId="ADAL" clId="{ACC460FB-EDC5-55C8-B349-F928A764A37C}" dt="2025-10-27T16:32:13.416" v="698" actId="255"/>
          <ac:spMkLst>
            <pc:docMk/>
            <pc:sldMk cId="2661061982" sldId="261"/>
            <ac:spMk id="10" creationId="{11D2CDAF-7DED-B343-A940-121223AD427A}"/>
          </ac:spMkLst>
        </pc:spChg>
        <pc:spChg chg="add mod">
          <ac:chgData name="Aaron J Masino" userId="2136f450-c1a6-467a-901d-8891005589d6" providerId="ADAL" clId="{ACC460FB-EDC5-55C8-B349-F928A764A37C}" dt="2025-10-27T16:32:30.823" v="711" actId="20577"/>
          <ac:spMkLst>
            <pc:docMk/>
            <pc:sldMk cId="2661061982" sldId="261"/>
            <ac:spMk id="12" creationId="{F7E0B24E-C1D5-60F9-FCBB-1F53832DE042}"/>
          </ac:spMkLst>
        </pc:spChg>
        <pc:picChg chg="add mod">
          <ac:chgData name="Aaron J Masino" userId="2136f450-c1a6-467a-901d-8891005589d6" providerId="ADAL" clId="{ACC460FB-EDC5-55C8-B349-F928A764A37C}" dt="2025-10-27T16:30:11.018" v="443" actId="1076"/>
          <ac:picMkLst>
            <pc:docMk/>
            <pc:sldMk cId="2661061982" sldId="261"/>
            <ac:picMk id="3" creationId="{449BCD23-6A2F-B715-7A9A-E70332D7D31A}"/>
          </ac:picMkLst>
        </pc:picChg>
        <pc:cxnChg chg="add">
          <ac:chgData name="Aaron J Masino" userId="2136f450-c1a6-467a-901d-8891005589d6" providerId="ADAL" clId="{ACC460FB-EDC5-55C8-B349-F928A764A37C}" dt="2025-10-27T16:30:25.662" v="444" actId="11529"/>
          <ac:cxnSpMkLst>
            <pc:docMk/>
            <pc:sldMk cId="2661061982" sldId="261"/>
            <ac:cxnSpMk id="11" creationId="{F18051D3-B5A9-A77E-9825-62FB15189AA7}"/>
          </ac:cxnSpMkLst>
        </pc:cxnChg>
      </pc:sldChg>
      <pc:sldChg chg="addSp modSp add mod">
        <pc:chgData name="Aaron J Masino" userId="2136f450-c1a6-467a-901d-8891005589d6" providerId="ADAL" clId="{ACC460FB-EDC5-55C8-B349-F928A764A37C}" dt="2025-10-27T16:37:32.968" v="969" actId="115"/>
        <pc:sldMkLst>
          <pc:docMk/>
          <pc:sldMk cId="2919868928" sldId="262"/>
        </pc:sldMkLst>
        <pc:spChg chg="add mod">
          <ac:chgData name="Aaron J Masino" userId="2136f450-c1a6-467a-901d-8891005589d6" providerId="ADAL" clId="{ACC460FB-EDC5-55C8-B349-F928A764A37C}" dt="2025-10-27T16:37:32.968" v="969" actId="115"/>
          <ac:spMkLst>
            <pc:docMk/>
            <pc:sldMk cId="2919868928" sldId="262"/>
            <ac:spMk id="14" creationId="{B612697F-A865-6303-E18E-8ED205D7590F}"/>
          </ac:spMkLst>
        </pc:spChg>
        <pc:picChg chg="add mod">
          <ac:chgData name="Aaron J Masino" userId="2136f450-c1a6-467a-901d-8891005589d6" providerId="ADAL" clId="{ACC460FB-EDC5-55C8-B349-F928A764A37C}" dt="2025-10-27T16:34:01.207" v="716" actId="1076"/>
          <ac:picMkLst>
            <pc:docMk/>
            <pc:sldMk cId="2919868928" sldId="262"/>
            <ac:picMk id="5" creationId="{FEB9E1C5-0ADA-FC72-014F-16A321903420}"/>
          </ac:picMkLst>
        </pc:picChg>
        <pc:cxnChg chg="mod">
          <ac:chgData name="Aaron J Masino" userId="2136f450-c1a6-467a-901d-8891005589d6" providerId="ADAL" clId="{ACC460FB-EDC5-55C8-B349-F928A764A37C}" dt="2025-10-27T16:34:23.890" v="719" actId="554"/>
          <ac:cxnSpMkLst>
            <pc:docMk/>
            <pc:sldMk cId="2919868928" sldId="262"/>
            <ac:cxnSpMk id="11" creationId="{6CC74690-80CB-5801-14E3-90397621BE1A}"/>
          </ac:cxnSpMkLst>
        </pc:cxnChg>
        <pc:cxnChg chg="add mod">
          <ac:chgData name="Aaron J Masino" userId="2136f450-c1a6-467a-901d-8891005589d6" providerId="ADAL" clId="{ACC460FB-EDC5-55C8-B349-F928A764A37C}" dt="2025-10-27T16:34:23.890" v="719" actId="554"/>
          <ac:cxnSpMkLst>
            <pc:docMk/>
            <pc:sldMk cId="2919868928" sldId="262"/>
            <ac:cxnSpMk id="13" creationId="{00FEE6D8-BC0B-3E92-76ED-553B859887DC}"/>
          </ac:cxnSpMkLst>
        </pc:cxnChg>
      </pc:sldChg>
      <pc:sldChg chg="addSp modSp new mod">
        <pc:chgData name="Aaron J Masino" userId="2136f450-c1a6-467a-901d-8891005589d6" providerId="ADAL" clId="{ACC460FB-EDC5-55C8-B349-F928A764A37C}" dt="2025-10-27T17:17:42.089" v="1172" actId="1076"/>
        <pc:sldMkLst>
          <pc:docMk/>
          <pc:sldMk cId="2141523490" sldId="263"/>
        </pc:sldMkLst>
        <pc:spChg chg="mod">
          <ac:chgData name="Aaron J Masino" userId="2136f450-c1a6-467a-901d-8891005589d6" providerId="ADAL" clId="{ACC460FB-EDC5-55C8-B349-F928A764A37C}" dt="2025-10-27T16:59:33.418" v="1015" actId="20577"/>
          <ac:spMkLst>
            <pc:docMk/>
            <pc:sldMk cId="2141523490" sldId="263"/>
            <ac:spMk id="2" creationId="{A1475DA1-2BF3-3571-64FA-5B760693F2D4}"/>
          </ac:spMkLst>
        </pc:spChg>
        <pc:spChg chg="mod">
          <ac:chgData name="Aaron J Masino" userId="2136f450-c1a6-467a-901d-8891005589d6" providerId="ADAL" clId="{ACC460FB-EDC5-55C8-B349-F928A764A37C}" dt="2025-10-27T17:07:29.313" v="1168" actId="20577"/>
          <ac:spMkLst>
            <pc:docMk/>
            <pc:sldMk cId="2141523490" sldId="263"/>
            <ac:spMk id="3" creationId="{8A59A6FD-7377-A97E-005F-97612AA11100}"/>
          </ac:spMkLst>
        </pc:spChg>
        <pc:picChg chg="add mod modCrop">
          <ac:chgData name="Aaron J Masino" userId="2136f450-c1a6-467a-901d-8891005589d6" providerId="ADAL" clId="{ACC460FB-EDC5-55C8-B349-F928A764A37C}" dt="2025-10-27T17:17:39.368" v="1170" actId="1076"/>
          <ac:picMkLst>
            <pc:docMk/>
            <pc:sldMk cId="2141523490" sldId="263"/>
            <ac:picMk id="4" creationId="{78BCBFF9-79C7-8D28-BD35-461D5B0DDD5E}"/>
          </ac:picMkLst>
        </pc:picChg>
        <pc:picChg chg="add mod modCrop">
          <ac:chgData name="Aaron J Masino" userId="2136f450-c1a6-467a-901d-8891005589d6" providerId="ADAL" clId="{ACC460FB-EDC5-55C8-B349-F928A764A37C}" dt="2025-10-27T17:17:40.875" v="1171" actId="1076"/>
          <ac:picMkLst>
            <pc:docMk/>
            <pc:sldMk cId="2141523490" sldId="263"/>
            <ac:picMk id="5" creationId="{6AAC5701-0ADC-01B7-E758-CAAD48A895EE}"/>
          </ac:picMkLst>
        </pc:picChg>
        <pc:picChg chg="add mod modCrop">
          <ac:chgData name="Aaron J Masino" userId="2136f450-c1a6-467a-901d-8891005589d6" providerId="ADAL" clId="{ACC460FB-EDC5-55C8-B349-F928A764A37C}" dt="2025-10-27T17:17:42.089" v="1172" actId="1076"/>
          <ac:picMkLst>
            <pc:docMk/>
            <pc:sldMk cId="2141523490" sldId="263"/>
            <ac:picMk id="6" creationId="{FA29C382-4236-F69D-C3BB-0985E5549078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27T17:38:53.445" v="1555" actId="1076"/>
        <pc:sldMkLst>
          <pc:docMk/>
          <pc:sldMk cId="646094543" sldId="264"/>
        </pc:sldMkLst>
        <pc:spChg chg="mod">
          <ac:chgData name="Aaron J Masino" userId="2136f450-c1a6-467a-901d-8891005589d6" providerId="ADAL" clId="{ACC460FB-EDC5-55C8-B349-F928A764A37C}" dt="2025-10-27T17:18:26.986" v="1183" actId="20577"/>
          <ac:spMkLst>
            <pc:docMk/>
            <pc:sldMk cId="646094543" sldId="264"/>
            <ac:spMk id="2" creationId="{23F250B1-0DB4-65EF-60E5-58855217CC48}"/>
          </ac:spMkLst>
        </pc:spChg>
        <pc:spChg chg="del">
          <ac:chgData name="Aaron J Masino" userId="2136f450-c1a6-467a-901d-8891005589d6" providerId="ADAL" clId="{ACC460FB-EDC5-55C8-B349-F928A764A37C}" dt="2025-10-27T17:18:41.358" v="1184" actId="478"/>
          <ac:spMkLst>
            <pc:docMk/>
            <pc:sldMk cId="646094543" sldId="264"/>
            <ac:spMk id="4" creationId="{50877C56-FF00-F41B-3C97-23A0BB7CCAF8}"/>
          </ac:spMkLst>
        </pc:spChg>
        <pc:spChg chg="mod">
          <ac:chgData name="Aaron J Masino" userId="2136f450-c1a6-467a-901d-8891005589d6" providerId="ADAL" clId="{ACC460FB-EDC5-55C8-B349-F928A764A37C}" dt="2025-10-27T17:30:55.802" v="1283" actId="113"/>
          <ac:spMkLst>
            <pc:docMk/>
            <pc:sldMk cId="646094543" sldId="264"/>
            <ac:spMk id="10" creationId="{3A589A8C-FF4C-B08D-ACA7-FEE8BEE9EDC2}"/>
          </ac:spMkLst>
        </pc:spChg>
        <pc:spChg chg="mod">
          <ac:chgData name="Aaron J Masino" userId="2136f450-c1a6-467a-901d-8891005589d6" providerId="ADAL" clId="{ACC460FB-EDC5-55C8-B349-F928A764A37C}" dt="2025-10-27T17:30:47.709" v="1282" actId="1076"/>
          <ac:spMkLst>
            <pc:docMk/>
            <pc:sldMk cId="646094543" sldId="264"/>
            <ac:spMk id="12" creationId="{EFFBA9F8-81C9-5452-F4E0-E495D534F409}"/>
          </ac:spMkLst>
        </pc:spChg>
        <pc:spChg chg="del">
          <ac:chgData name="Aaron J Masino" userId="2136f450-c1a6-467a-901d-8891005589d6" providerId="ADAL" clId="{ACC460FB-EDC5-55C8-B349-F928A764A37C}" dt="2025-10-27T17:30:09.993" v="1277" actId="478"/>
          <ac:spMkLst>
            <pc:docMk/>
            <pc:sldMk cId="646094543" sldId="264"/>
            <ac:spMk id="14" creationId="{C4D47C23-A82F-D1B9-F507-1AAECA042E53}"/>
          </ac:spMkLst>
        </pc:spChg>
        <pc:spChg chg="add del mod">
          <ac:chgData name="Aaron J Masino" userId="2136f450-c1a6-467a-901d-8891005589d6" providerId="ADAL" clId="{ACC460FB-EDC5-55C8-B349-F928A764A37C}" dt="2025-10-27T17:23:02.824" v="1187" actId="478"/>
          <ac:spMkLst>
            <pc:docMk/>
            <pc:sldMk cId="646094543" sldId="264"/>
            <ac:spMk id="15" creationId="{4C42830A-256C-B13E-A61B-D1E79B9C5F76}"/>
          </ac:spMkLst>
        </pc:spChg>
        <pc:spChg chg="add mod">
          <ac:chgData name="Aaron J Masino" userId="2136f450-c1a6-467a-901d-8891005589d6" providerId="ADAL" clId="{ACC460FB-EDC5-55C8-B349-F928A764A37C}" dt="2025-10-27T17:22:54.488" v="1186" actId="1076"/>
          <ac:spMkLst>
            <pc:docMk/>
            <pc:sldMk cId="646094543" sldId="264"/>
            <ac:spMk id="16" creationId="{324DE5BD-0AF2-B7C4-D407-A704BBA74EA2}"/>
          </ac:spMkLst>
        </pc:spChg>
        <pc:spChg chg="add mod">
          <ac:chgData name="Aaron J Masino" userId="2136f450-c1a6-467a-901d-8891005589d6" providerId="ADAL" clId="{ACC460FB-EDC5-55C8-B349-F928A764A37C}" dt="2025-10-27T17:23:33.553" v="1196" actId="1076"/>
          <ac:spMkLst>
            <pc:docMk/>
            <pc:sldMk cId="646094543" sldId="264"/>
            <ac:spMk id="17" creationId="{96DA319B-B647-2CF0-C856-AF0E63F5223F}"/>
          </ac:spMkLst>
        </pc:spChg>
        <pc:spChg chg="add mod">
          <ac:chgData name="Aaron J Masino" userId="2136f450-c1a6-467a-901d-8891005589d6" providerId="ADAL" clId="{ACC460FB-EDC5-55C8-B349-F928A764A37C}" dt="2025-10-27T17:23:26.786" v="1195" actId="1076"/>
          <ac:spMkLst>
            <pc:docMk/>
            <pc:sldMk cId="646094543" sldId="264"/>
            <ac:spMk id="18" creationId="{3BDC85E0-91FB-9FED-A0AF-46F1626247C4}"/>
          </ac:spMkLst>
        </pc:spChg>
        <pc:spChg chg="add mod">
          <ac:chgData name="Aaron J Masino" userId="2136f450-c1a6-467a-901d-8891005589d6" providerId="ADAL" clId="{ACC460FB-EDC5-55C8-B349-F928A764A37C}" dt="2025-10-27T17:22:54.488" v="1186" actId="1076"/>
          <ac:spMkLst>
            <pc:docMk/>
            <pc:sldMk cId="646094543" sldId="264"/>
            <ac:spMk id="19" creationId="{7ABCFF6A-B31C-291E-A7FB-D781F77550D0}"/>
          </ac:spMkLst>
        </pc:spChg>
        <pc:spChg chg="add del mod">
          <ac:chgData name="Aaron J Masino" userId="2136f450-c1a6-467a-901d-8891005589d6" providerId="ADAL" clId="{ACC460FB-EDC5-55C8-B349-F928A764A37C}" dt="2025-10-27T17:23:06.794" v="1188" actId="478"/>
          <ac:spMkLst>
            <pc:docMk/>
            <pc:sldMk cId="646094543" sldId="264"/>
            <ac:spMk id="20" creationId="{FA2320E4-AA01-80BA-7827-05EE71C9199D}"/>
          </ac:spMkLst>
        </pc:spChg>
        <pc:spChg chg="add mod">
          <ac:chgData name="Aaron J Masino" userId="2136f450-c1a6-467a-901d-8891005589d6" providerId="ADAL" clId="{ACC460FB-EDC5-55C8-B349-F928A764A37C}" dt="2025-10-27T17:24:22.029" v="1206" actId="2085"/>
          <ac:spMkLst>
            <pc:docMk/>
            <pc:sldMk cId="646094543" sldId="264"/>
            <ac:spMk id="37" creationId="{84155026-7E2F-7948-5B45-B734F67229F1}"/>
          </ac:spMkLst>
        </pc:spChg>
        <pc:spChg chg="add mod">
          <ac:chgData name="Aaron J Masino" userId="2136f450-c1a6-467a-901d-8891005589d6" providerId="ADAL" clId="{ACC460FB-EDC5-55C8-B349-F928A764A37C}" dt="2025-10-27T17:24:31.223" v="1209" actId="1076"/>
          <ac:spMkLst>
            <pc:docMk/>
            <pc:sldMk cId="646094543" sldId="264"/>
            <ac:spMk id="38" creationId="{DC30DB3B-76F8-95D3-31F1-CA3EB21CD4F0}"/>
          </ac:spMkLst>
        </pc:spChg>
        <pc:spChg chg="mod">
          <ac:chgData name="Aaron J Masino" userId="2136f450-c1a6-467a-901d-8891005589d6" providerId="ADAL" clId="{ACC460FB-EDC5-55C8-B349-F928A764A37C}" dt="2025-10-27T17:24:51.301" v="1215"/>
          <ac:spMkLst>
            <pc:docMk/>
            <pc:sldMk cId="646094543" sldId="264"/>
            <ac:spMk id="41" creationId="{6AE01A2E-699B-C1AA-7AB1-BB54B74ED0E7}"/>
          </ac:spMkLst>
        </pc:spChg>
        <pc:spChg chg="mod">
          <ac:chgData name="Aaron J Masino" userId="2136f450-c1a6-467a-901d-8891005589d6" providerId="ADAL" clId="{ACC460FB-EDC5-55C8-B349-F928A764A37C}" dt="2025-10-27T17:24:51.301" v="1215"/>
          <ac:spMkLst>
            <pc:docMk/>
            <pc:sldMk cId="646094543" sldId="264"/>
            <ac:spMk id="42" creationId="{51B94321-2F9E-E69E-D98F-DB44D473D097}"/>
          </ac:spMkLst>
        </pc:spChg>
        <pc:spChg chg="mod">
          <ac:chgData name="Aaron J Masino" userId="2136f450-c1a6-467a-901d-8891005589d6" providerId="ADAL" clId="{ACC460FB-EDC5-55C8-B349-F928A764A37C}" dt="2025-10-27T17:24:51.301" v="1215"/>
          <ac:spMkLst>
            <pc:docMk/>
            <pc:sldMk cId="646094543" sldId="264"/>
            <ac:spMk id="43" creationId="{11B6450C-CFCF-F4A1-E447-DAEBE22B2136}"/>
          </ac:spMkLst>
        </pc:spChg>
        <pc:spChg chg="mod">
          <ac:chgData name="Aaron J Masino" userId="2136f450-c1a6-467a-901d-8891005589d6" providerId="ADAL" clId="{ACC460FB-EDC5-55C8-B349-F928A764A37C}" dt="2025-10-27T17:24:51.301" v="1215"/>
          <ac:spMkLst>
            <pc:docMk/>
            <pc:sldMk cId="646094543" sldId="264"/>
            <ac:spMk id="44" creationId="{8400346B-FD07-DDD0-3E83-5792521BE97A}"/>
          </ac:spMkLst>
        </pc:spChg>
        <pc:spChg chg="mod">
          <ac:chgData name="Aaron J Masino" userId="2136f450-c1a6-467a-901d-8891005589d6" providerId="ADAL" clId="{ACC460FB-EDC5-55C8-B349-F928A764A37C}" dt="2025-10-27T17:24:54.870" v="1217"/>
          <ac:spMkLst>
            <pc:docMk/>
            <pc:sldMk cId="646094543" sldId="264"/>
            <ac:spMk id="50" creationId="{6BC04DF6-5EFE-B767-8AA0-2553D84AF702}"/>
          </ac:spMkLst>
        </pc:spChg>
        <pc:spChg chg="mod">
          <ac:chgData name="Aaron J Masino" userId="2136f450-c1a6-467a-901d-8891005589d6" providerId="ADAL" clId="{ACC460FB-EDC5-55C8-B349-F928A764A37C}" dt="2025-10-27T17:24:54.870" v="1217"/>
          <ac:spMkLst>
            <pc:docMk/>
            <pc:sldMk cId="646094543" sldId="264"/>
            <ac:spMk id="51" creationId="{39AA9A76-4EB1-A5C4-C1EE-60C905185BE5}"/>
          </ac:spMkLst>
        </pc:spChg>
        <pc:spChg chg="mod">
          <ac:chgData name="Aaron J Masino" userId="2136f450-c1a6-467a-901d-8891005589d6" providerId="ADAL" clId="{ACC460FB-EDC5-55C8-B349-F928A764A37C}" dt="2025-10-27T17:24:54.870" v="1217"/>
          <ac:spMkLst>
            <pc:docMk/>
            <pc:sldMk cId="646094543" sldId="264"/>
            <ac:spMk id="52" creationId="{B9243566-7B78-1E98-41C9-C739B0A1CFB3}"/>
          </ac:spMkLst>
        </pc:spChg>
        <pc:spChg chg="mod">
          <ac:chgData name="Aaron J Masino" userId="2136f450-c1a6-467a-901d-8891005589d6" providerId="ADAL" clId="{ACC460FB-EDC5-55C8-B349-F928A764A37C}" dt="2025-10-27T17:24:54.870" v="1217"/>
          <ac:spMkLst>
            <pc:docMk/>
            <pc:sldMk cId="646094543" sldId="264"/>
            <ac:spMk id="53" creationId="{E6BD95B4-4AEB-DA8B-09A4-BDB8D61BA97E}"/>
          </ac:spMkLst>
        </pc:spChg>
        <pc:spChg chg="add mod">
          <ac:chgData name="Aaron J Masino" userId="2136f450-c1a6-467a-901d-8891005589d6" providerId="ADAL" clId="{ACC460FB-EDC5-55C8-B349-F928A764A37C}" dt="2025-10-27T17:28:41.374" v="1256" actId="554"/>
          <ac:spMkLst>
            <pc:docMk/>
            <pc:sldMk cId="646094543" sldId="264"/>
            <ac:spMk id="58" creationId="{0258B70D-CA38-4F23-8FE1-1C904D207C8E}"/>
          </ac:spMkLst>
        </pc:spChg>
        <pc:spChg chg="add mod">
          <ac:chgData name="Aaron J Masino" userId="2136f450-c1a6-467a-901d-8891005589d6" providerId="ADAL" clId="{ACC460FB-EDC5-55C8-B349-F928A764A37C}" dt="2025-10-27T17:28:41.374" v="1256" actId="554"/>
          <ac:spMkLst>
            <pc:docMk/>
            <pc:sldMk cId="646094543" sldId="264"/>
            <ac:spMk id="59" creationId="{DD1C4B05-B0B1-7A86-7C26-F26CD6C499E3}"/>
          </ac:spMkLst>
        </pc:spChg>
        <pc:spChg chg="add mod">
          <ac:chgData name="Aaron J Masino" userId="2136f450-c1a6-467a-901d-8891005589d6" providerId="ADAL" clId="{ACC460FB-EDC5-55C8-B349-F928A764A37C}" dt="2025-10-27T17:28:41.374" v="1256" actId="554"/>
          <ac:spMkLst>
            <pc:docMk/>
            <pc:sldMk cId="646094543" sldId="264"/>
            <ac:spMk id="60" creationId="{B5E7DF9D-5F2A-701A-7040-8AA47F9E006F}"/>
          </ac:spMkLst>
        </pc:spChg>
        <pc:spChg chg="mod topLvl">
          <ac:chgData name="Aaron J Masino" userId="2136f450-c1a6-467a-901d-8891005589d6" providerId="ADAL" clId="{ACC460FB-EDC5-55C8-B349-F928A764A37C}" dt="2025-10-27T17:30:47.709" v="1282" actId="1076"/>
          <ac:spMkLst>
            <pc:docMk/>
            <pc:sldMk cId="646094543" sldId="264"/>
            <ac:spMk id="63" creationId="{E9222FA6-B098-B93E-3592-82AC0ECEAB26}"/>
          </ac:spMkLst>
        </pc:spChg>
        <pc:spChg chg="mod topLvl">
          <ac:chgData name="Aaron J Masino" userId="2136f450-c1a6-467a-901d-8891005589d6" providerId="ADAL" clId="{ACC460FB-EDC5-55C8-B349-F928A764A37C}" dt="2025-10-27T17:30:47.709" v="1282" actId="1076"/>
          <ac:spMkLst>
            <pc:docMk/>
            <pc:sldMk cId="646094543" sldId="264"/>
            <ac:spMk id="64" creationId="{0D594EC6-D33A-B3AF-8162-914964477FFD}"/>
          </ac:spMkLst>
        </pc:spChg>
        <pc:spChg chg="mod topLvl">
          <ac:chgData name="Aaron J Masino" userId="2136f450-c1a6-467a-901d-8891005589d6" providerId="ADAL" clId="{ACC460FB-EDC5-55C8-B349-F928A764A37C}" dt="2025-10-27T17:30:47.709" v="1282" actId="1076"/>
          <ac:spMkLst>
            <pc:docMk/>
            <pc:sldMk cId="646094543" sldId="264"/>
            <ac:spMk id="65" creationId="{1C5E6B63-58C7-1DEC-1A49-F3559096F940}"/>
          </ac:spMkLst>
        </pc:spChg>
        <pc:spChg chg="add mod">
          <ac:chgData name="Aaron J Masino" userId="2136f450-c1a6-467a-901d-8891005589d6" providerId="ADAL" clId="{ACC460FB-EDC5-55C8-B349-F928A764A37C}" dt="2025-10-27T17:29:17.188" v="1264" actId="2085"/>
          <ac:spMkLst>
            <pc:docMk/>
            <pc:sldMk cId="646094543" sldId="264"/>
            <ac:spMk id="66" creationId="{AEB519FE-A96F-1E6A-D209-78A29219CB89}"/>
          </ac:spMkLst>
        </pc:spChg>
        <pc:spChg chg="add mod">
          <ac:chgData name="Aaron J Masino" userId="2136f450-c1a6-467a-901d-8891005589d6" providerId="ADAL" clId="{ACC460FB-EDC5-55C8-B349-F928A764A37C}" dt="2025-10-27T17:29:22.150" v="1265"/>
          <ac:spMkLst>
            <pc:docMk/>
            <pc:sldMk cId="646094543" sldId="264"/>
            <ac:spMk id="68" creationId="{940A28C9-2A41-E6F5-BC2F-7D56C1216626}"/>
          </ac:spMkLst>
        </pc:spChg>
        <pc:spChg chg="add mod">
          <ac:chgData name="Aaron J Masino" userId="2136f450-c1a6-467a-901d-8891005589d6" providerId="ADAL" clId="{ACC460FB-EDC5-55C8-B349-F928A764A37C}" dt="2025-10-27T17:29:30.764" v="1267" actId="1076"/>
          <ac:spMkLst>
            <pc:docMk/>
            <pc:sldMk cId="646094543" sldId="264"/>
            <ac:spMk id="69" creationId="{3D7B1274-10E3-C2B7-8C51-A2D82BDE4912}"/>
          </ac:spMkLst>
        </pc:spChg>
        <pc:spChg chg="mod">
          <ac:chgData name="Aaron J Masino" userId="2136f450-c1a6-467a-901d-8891005589d6" providerId="ADAL" clId="{ACC460FB-EDC5-55C8-B349-F928A764A37C}" dt="2025-10-27T17:29:59.620" v="1274"/>
          <ac:spMkLst>
            <pc:docMk/>
            <pc:sldMk cId="646094543" sldId="264"/>
            <ac:spMk id="72" creationId="{F14FCD6C-41B3-CB57-9559-D9537337B7CB}"/>
          </ac:spMkLst>
        </pc:spChg>
        <pc:spChg chg="mod">
          <ac:chgData name="Aaron J Masino" userId="2136f450-c1a6-467a-901d-8891005589d6" providerId="ADAL" clId="{ACC460FB-EDC5-55C8-B349-F928A764A37C}" dt="2025-10-27T17:29:59.620" v="1274"/>
          <ac:spMkLst>
            <pc:docMk/>
            <pc:sldMk cId="646094543" sldId="264"/>
            <ac:spMk id="73" creationId="{BDFDF863-9D48-ACE0-957F-B4906780988A}"/>
          </ac:spMkLst>
        </pc:spChg>
        <pc:spChg chg="mod">
          <ac:chgData name="Aaron J Masino" userId="2136f450-c1a6-467a-901d-8891005589d6" providerId="ADAL" clId="{ACC460FB-EDC5-55C8-B349-F928A764A37C}" dt="2025-10-27T17:29:59.620" v="1274"/>
          <ac:spMkLst>
            <pc:docMk/>
            <pc:sldMk cId="646094543" sldId="264"/>
            <ac:spMk id="74" creationId="{60B034EA-B116-2B84-1EE9-61B2C6F338A2}"/>
          </ac:spMkLst>
        </pc:spChg>
        <pc:spChg chg="mod">
          <ac:chgData name="Aaron J Masino" userId="2136f450-c1a6-467a-901d-8891005589d6" providerId="ADAL" clId="{ACC460FB-EDC5-55C8-B349-F928A764A37C}" dt="2025-10-27T17:29:59.620" v="1274"/>
          <ac:spMkLst>
            <pc:docMk/>
            <pc:sldMk cId="646094543" sldId="264"/>
            <ac:spMk id="75" creationId="{D8B13BF3-64BF-153A-3840-C6E94A4534C2}"/>
          </ac:spMkLst>
        </pc:spChg>
        <pc:spChg chg="add mod">
          <ac:chgData name="Aaron J Masino" userId="2136f450-c1a6-467a-901d-8891005589d6" providerId="ADAL" clId="{ACC460FB-EDC5-55C8-B349-F928A764A37C}" dt="2025-10-27T17:38:53.445" v="1555" actId="1076"/>
          <ac:spMkLst>
            <pc:docMk/>
            <pc:sldMk cId="646094543" sldId="264"/>
            <ac:spMk id="80" creationId="{2057AD64-B778-77BC-9AC6-6E726C12DD2E}"/>
          </ac:spMkLst>
        </pc:spChg>
        <pc:grpChg chg="add mod">
          <ac:chgData name="Aaron J Masino" userId="2136f450-c1a6-467a-901d-8891005589d6" providerId="ADAL" clId="{ACC460FB-EDC5-55C8-B349-F928A764A37C}" dt="2025-10-27T17:24:50.051" v="1214" actId="1076"/>
          <ac:grpSpMkLst>
            <pc:docMk/>
            <pc:sldMk cId="646094543" sldId="264"/>
            <ac:grpSpMk id="36" creationId="{2D2D674C-2A7F-AB25-C0F4-93EB62C95692}"/>
          </ac:grpSpMkLst>
        </pc:grpChg>
        <pc:grpChg chg="add mod">
          <ac:chgData name="Aaron J Masino" userId="2136f450-c1a6-467a-901d-8891005589d6" providerId="ADAL" clId="{ACC460FB-EDC5-55C8-B349-F928A764A37C}" dt="2025-10-27T17:24:44.487" v="1212" actId="167"/>
          <ac:grpSpMkLst>
            <pc:docMk/>
            <pc:sldMk cId="646094543" sldId="264"/>
            <ac:grpSpMk id="39" creationId="{D92B385C-5101-428F-D8E9-724900F5FD85}"/>
          </ac:grpSpMkLst>
        </pc:grpChg>
        <pc:grpChg chg="add mod">
          <ac:chgData name="Aaron J Masino" userId="2136f450-c1a6-467a-901d-8891005589d6" providerId="ADAL" clId="{ACC460FB-EDC5-55C8-B349-F928A764A37C}" dt="2025-10-27T17:24:53.986" v="1216" actId="1076"/>
          <ac:grpSpMkLst>
            <pc:docMk/>
            <pc:sldMk cId="646094543" sldId="264"/>
            <ac:grpSpMk id="40" creationId="{EBA672F9-246A-69CB-0BD4-BD4C1D385CC9}"/>
          </ac:grpSpMkLst>
        </pc:grpChg>
        <pc:grpChg chg="add mod">
          <ac:chgData name="Aaron J Masino" userId="2136f450-c1a6-467a-901d-8891005589d6" providerId="ADAL" clId="{ACC460FB-EDC5-55C8-B349-F928A764A37C}" dt="2025-10-27T17:24:59.189" v="1218" actId="1076"/>
          <ac:grpSpMkLst>
            <pc:docMk/>
            <pc:sldMk cId="646094543" sldId="264"/>
            <ac:grpSpMk id="49" creationId="{E59BF455-2CC1-3FAD-3A95-0EBCEA51C775}"/>
          </ac:grpSpMkLst>
        </pc:grpChg>
        <pc:grpChg chg="add">
          <ac:chgData name="Aaron J Masino" userId="2136f450-c1a6-467a-901d-8891005589d6" providerId="ADAL" clId="{ACC460FB-EDC5-55C8-B349-F928A764A37C}" dt="2025-10-27T17:28:51.218" v="1257" actId="164"/>
          <ac:grpSpMkLst>
            <pc:docMk/>
            <pc:sldMk cId="646094543" sldId="264"/>
            <ac:grpSpMk id="61" creationId="{A6DEDBC0-8938-51DE-3D12-5F6D758AE1F4}"/>
          </ac:grpSpMkLst>
        </pc:grpChg>
        <pc:grpChg chg="add del mod">
          <ac:chgData name="Aaron J Masino" userId="2136f450-c1a6-467a-901d-8891005589d6" providerId="ADAL" clId="{ACC460FB-EDC5-55C8-B349-F928A764A37C}" dt="2025-10-27T17:29:46.487" v="1271" actId="165"/>
          <ac:grpSpMkLst>
            <pc:docMk/>
            <pc:sldMk cId="646094543" sldId="264"/>
            <ac:grpSpMk id="62" creationId="{393E2258-37E5-7163-2D5F-B27EB90B0EA2}"/>
          </ac:grpSpMkLst>
        </pc:grpChg>
        <pc:grpChg chg="add mod">
          <ac:chgData name="Aaron J Masino" userId="2136f450-c1a6-467a-901d-8891005589d6" providerId="ADAL" clId="{ACC460FB-EDC5-55C8-B349-F928A764A37C}" dt="2025-10-27T17:30:47.709" v="1282" actId="1076"/>
          <ac:grpSpMkLst>
            <pc:docMk/>
            <pc:sldMk cId="646094543" sldId="264"/>
            <ac:grpSpMk id="70" creationId="{6AAE37CA-E039-6F4C-4E46-15FB8247461D}"/>
          </ac:grpSpMkLst>
        </pc:grpChg>
        <pc:grpChg chg="add mod">
          <ac:chgData name="Aaron J Masino" userId="2136f450-c1a6-467a-901d-8891005589d6" providerId="ADAL" clId="{ACC460FB-EDC5-55C8-B349-F928A764A37C}" dt="2025-10-27T17:30:47.709" v="1282" actId="1076"/>
          <ac:grpSpMkLst>
            <pc:docMk/>
            <pc:sldMk cId="646094543" sldId="264"/>
            <ac:grpSpMk id="71" creationId="{C321F42A-84BB-A75C-9042-DB0A9E0EFB11}"/>
          </ac:grpSpMkLst>
        </pc:grpChg>
        <pc:picChg chg="del">
          <ac:chgData name="Aaron J Masino" userId="2136f450-c1a6-467a-901d-8891005589d6" providerId="ADAL" clId="{ACC460FB-EDC5-55C8-B349-F928A764A37C}" dt="2025-10-27T17:30:06.751" v="1276" actId="478"/>
          <ac:picMkLst>
            <pc:docMk/>
            <pc:sldMk cId="646094543" sldId="264"/>
            <ac:picMk id="5" creationId="{145E5DFA-0ED5-4EF7-913E-27C6323C77ED}"/>
          </ac:picMkLst>
        </pc:picChg>
        <pc:picChg chg="add mod">
          <ac:chgData name="Aaron J Masino" userId="2136f450-c1a6-467a-901d-8891005589d6" providerId="ADAL" clId="{ACC460FB-EDC5-55C8-B349-F928A764A37C}" dt="2025-10-27T17:29:22.150" v="1265"/>
          <ac:picMkLst>
            <pc:docMk/>
            <pc:sldMk cId="646094543" sldId="264"/>
            <ac:picMk id="67" creationId="{70465AA1-B350-15E2-EBC6-21A0493FCF02}"/>
          </ac:picMkLst>
        </pc:picChg>
        <pc:cxnChg chg="add del mod">
          <ac:chgData name="Aaron J Masino" userId="2136f450-c1a6-467a-901d-8891005589d6" providerId="ADAL" clId="{ACC460FB-EDC5-55C8-B349-F928A764A37C}" dt="2025-10-27T17:30:47.709" v="1282" actId="1076"/>
          <ac:cxnSpMkLst>
            <pc:docMk/>
            <pc:sldMk cId="646094543" sldId="264"/>
            <ac:cxnSpMk id="11" creationId="{4A2A0602-EF98-2EB4-88C0-7229527E3613}"/>
          </ac:cxnSpMkLst>
        </pc:cxnChg>
        <pc:cxnChg chg="del">
          <ac:chgData name="Aaron J Masino" userId="2136f450-c1a6-467a-901d-8891005589d6" providerId="ADAL" clId="{ACC460FB-EDC5-55C8-B349-F928A764A37C}" dt="2025-10-27T17:30:21.198" v="1278" actId="478"/>
          <ac:cxnSpMkLst>
            <pc:docMk/>
            <pc:sldMk cId="646094543" sldId="264"/>
            <ac:cxnSpMk id="13" creationId="{A732EE13-C91B-1B27-2575-48172965750C}"/>
          </ac:cxnSpMkLst>
        </pc:cxnChg>
        <pc:cxnChg chg="add mod">
          <ac:chgData name="Aaron J Masino" userId="2136f450-c1a6-467a-901d-8891005589d6" providerId="ADAL" clId="{ACC460FB-EDC5-55C8-B349-F928A764A37C}" dt="2025-10-27T17:23:26.786" v="1195" actId="1076"/>
          <ac:cxnSpMkLst>
            <pc:docMk/>
            <pc:sldMk cId="646094543" sldId="264"/>
            <ac:cxnSpMk id="21" creationId="{32A2E4A0-88BE-BDD4-5F4F-C7317B688A59}"/>
          </ac:cxnSpMkLst>
        </pc:cxnChg>
        <pc:cxnChg chg="add mod">
          <ac:chgData name="Aaron J Masino" userId="2136f450-c1a6-467a-901d-8891005589d6" providerId="ADAL" clId="{ACC460FB-EDC5-55C8-B349-F928A764A37C}" dt="2025-10-27T17:23:26.786" v="1195" actId="1076"/>
          <ac:cxnSpMkLst>
            <pc:docMk/>
            <pc:sldMk cId="646094543" sldId="264"/>
            <ac:cxnSpMk id="22" creationId="{7B87E63D-96CB-BE35-1C09-0CDFCD11EDED}"/>
          </ac:cxnSpMkLst>
        </pc:cxnChg>
        <pc:cxnChg chg="add mod">
          <ac:chgData name="Aaron J Masino" userId="2136f450-c1a6-467a-901d-8891005589d6" providerId="ADAL" clId="{ACC460FB-EDC5-55C8-B349-F928A764A37C}" dt="2025-10-27T17:22:54.488" v="1186" actId="1076"/>
          <ac:cxnSpMkLst>
            <pc:docMk/>
            <pc:sldMk cId="646094543" sldId="264"/>
            <ac:cxnSpMk id="23" creationId="{1D8FAE9A-8685-A361-3925-1876461954B3}"/>
          </ac:cxnSpMkLst>
        </pc:cxnChg>
        <pc:cxnChg chg="del mod">
          <ac:chgData name="Aaron J Masino" userId="2136f450-c1a6-467a-901d-8891005589d6" providerId="ADAL" clId="{ACC460FB-EDC5-55C8-B349-F928A764A37C}" dt="2025-10-27T17:23:02.824" v="1187" actId="478"/>
          <ac:cxnSpMkLst>
            <pc:docMk/>
            <pc:sldMk cId="646094543" sldId="264"/>
            <ac:cxnSpMk id="24" creationId="{36943079-B4CA-3178-A622-991C59058F3C}"/>
          </ac:cxnSpMkLst>
        </pc:cxnChg>
        <pc:cxnChg chg="mod">
          <ac:chgData name="Aaron J Masino" userId="2136f450-c1a6-467a-901d-8891005589d6" providerId="ADAL" clId="{ACC460FB-EDC5-55C8-B349-F928A764A37C}" dt="2025-10-27T17:23:33.553" v="1196" actId="1076"/>
          <ac:cxnSpMkLst>
            <pc:docMk/>
            <pc:sldMk cId="646094543" sldId="264"/>
            <ac:cxnSpMk id="25" creationId="{452F821C-53FE-E676-593A-E715D507C8B0}"/>
          </ac:cxnSpMkLst>
        </pc:cxnChg>
        <pc:cxnChg chg="add del mod">
          <ac:chgData name="Aaron J Masino" userId="2136f450-c1a6-467a-901d-8891005589d6" providerId="ADAL" clId="{ACC460FB-EDC5-55C8-B349-F928A764A37C}" dt="2025-10-27T17:23:02.824" v="1187" actId="478"/>
          <ac:cxnSpMkLst>
            <pc:docMk/>
            <pc:sldMk cId="646094543" sldId="264"/>
            <ac:cxnSpMk id="26" creationId="{9EE3CE7F-FEC3-7368-7D31-76E840F82D82}"/>
          </ac:cxnSpMkLst>
        </pc:cxnChg>
        <pc:cxnChg chg="mod">
          <ac:chgData name="Aaron J Masino" userId="2136f450-c1a6-467a-901d-8891005589d6" providerId="ADAL" clId="{ACC460FB-EDC5-55C8-B349-F928A764A37C}" dt="2025-10-27T17:24:51.301" v="1215"/>
          <ac:cxnSpMkLst>
            <pc:docMk/>
            <pc:sldMk cId="646094543" sldId="264"/>
            <ac:cxnSpMk id="45" creationId="{48DC7AE1-6DEE-9D86-22B3-E2311002B740}"/>
          </ac:cxnSpMkLst>
        </pc:cxnChg>
        <pc:cxnChg chg="mod">
          <ac:chgData name="Aaron J Masino" userId="2136f450-c1a6-467a-901d-8891005589d6" providerId="ADAL" clId="{ACC460FB-EDC5-55C8-B349-F928A764A37C}" dt="2025-10-27T17:24:51.301" v="1215"/>
          <ac:cxnSpMkLst>
            <pc:docMk/>
            <pc:sldMk cId="646094543" sldId="264"/>
            <ac:cxnSpMk id="46" creationId="{ED46B0CF-C177-499C-C340-BB52D643FBB0}"/>
          </ac:cxnSpMkLst>
        </pc:cxnChg>
        <pc:cxnChg chg="mod">
          <ac:chgData name="Aaron J Masino" userId="2136f450-c1a6-467a-901d-8891005589d6" providerId="ADAL" clId="{ACC460FB-EDC5-55C8-B349-F928A764A37C}" dt="2025-10-27T17:24:51.301" v="1215"/>
          <ac:cxnSpMkLst>
            <pc:docMk/>
            <pc:sldMk cId="646094543" sldId="264"/>
            <ac:cxnSpMk id="47" creationId="{7AEE65D7-1751-C279-BB1C-268C83FA83AA}"/>
          </ac:cxnSpMkLst>
        </pc:cxnChg>
        <pc:cxnChg chg="mod">
          <ac:chgData name="Aaron J Masino" userId="2136f450-c1a6-467a-901d-8891005589d6" providerId="ADAL" clId="{ACC460FB-EDC5-55C8-B349-F928A764A37C}" dt="2025-10-27T17:24:51.301" v="1215"/>
          <ac:cxnSpMkLst>
            <pc:docMk/>
            <pc:sldMk cId="646094543" sldId="264"/>
            <ac:cxnSpMk id="48" creationId="{D7273005-E42B-2113-4403-DC44AE6E71EE}"/>
          </ac:cxnSpMkLst>
        </pc:cxnChg>
        <pc:cxnChg chg="mod">
          <ac:chgData name="Aaron J Masino" userId="2136f450-c1a6-467a-901d-8891005589d6" providerId="ADAL" clId="{ACC460FB-EDC5-55C8-B349-F928A764A37C}" dt="2025-10-27T17:24:54.870" v="1217"/>
          <ac:cxnSpMkLst>
            <pc:docMk/>
            <pc:sldMk cId="646094543" sldId="264"/>
            <ac:cxnSpMk id="54" creationId="{5D55015B-B5DC-C251-799F-092F2D480160}"/>
          </ac:cxnSpMkLst>
        </pc:cxnChg>
        <pc:cxnChg chg="mod">
          <ac:chgData name="Aaron J Masino" userId="2136f450-c1a6-467a-901d-8891005589d6" providerId="ADAL" clId="{ACC460FB-EDC5-55C8-B349-F928A764A37C}" dt="2025-10-27T17:24:54.870" v="1217"/>
          <ac:cxnSpMkLst>
            <pc:docMk/>
            <pc:sldMk cId="646094543" sldId="264"/>
            <ac:cxnSpMk id="55" creationId="{E43B0A98-CFDB-5004-6749-2E2C340066F3}"/>
          </ac:cxnSpMkLst>
        </pc:cxnChg>
        <pc:cxnChg chg="mod">
          <ac:chgData name="Aaron J Masino" userId="2136f450-c1a6-467a-901d-8891005589d6" providerId="ADAL" clId="{ACC460FB-EDC5-55C8-B349-F928A764A37C}" dt="2025-10-27T17:24:54.870" v="1217"/>
          <ac:cxnSpMkLst>
            <pc:docMk/>
            <pc:sldMk cId="646094543" sldId="264"/>
            <ac:cxnSpMk id="56" creationId="{6BAE650C-740D-487B-2B4C-EF9ABAB7BC0B}"/>
          </ac:cxnSpMkLst>
        </pc:cxnChg>
        <pc:cxnChg chg="mod">
          <ac:chgData name="Aaron J Masino" userId="2136f450-c1a6-467a-901d-8891005589d6" providerId="ADAL" clId="{ACC460FB-EDC5-55C8-B349-F928A764A37C}" dt="2025-10-27T17:24:54.870" v="1217"/>
          <ac:cxnSpMkLst>
            <pc:docMk/>
            <pc:sldMk cId="646094543" sldId="264"/>
            <ac:cxnSpMk id="57" creationId="{4DCF8F1C-461F-0938-EB17-6003E707CC52}"/>
          </ac:cxnSpMkLst>
        </pc:cxnChg>
        <pc:cxnChg chg="mod">
          <ac:chgData name="Aaron J Masino" userId="2136f450-c1a6-467a-901d-8891005589d6" providerId="ADAL" clId="{ACC460FB-EDC5-55C8-B349-F928A764A37C}" dt="2025-10-27T17:29:59.620" v="1274"/>
          <ac:cxnSpMkLst>
            <pc:docMk/>
            <pc:sldMk cId="646094543" sldId="264"/>
            <ac:cxnSpMk id="76" creationId="{44EDF064-E683-334F-911E-0558D0B43001}"/>
          </ac:cxnSpMkLst>
        </pc:cxnChg>
        <pc:cxnChg chg="mod">
          <ac:chgData name="Aaron J Masino" userId="2136f450-c1a6-467a-901d-8891005589d6" providerId="ADAL" clId="{ACC460FB-EDC5-55C8-B349-F928A764A37C}" dt="2025-10-27T17:29:59.620" v="1274"/>
          <ac:cxnSpMkLst>
            <pc:docMk/>
            <pc:sldMk cId="646094543" sldId="264"/>
            <ac:cxnSpMk id="77" creationId="{C3B98363-451E-168C-2192-FFC1EFAA025F}"/>
          </ac:cxnSpMkLst>
        </pc:cxnChg>
        <pc:cxnChg chg="mod">
          <ac:chgData name="Aaron J Masino" userId="2136f450-c1a6-467a-901d-8891005589d6" providerId="ADAL" clId="{ACC460FB-EDC5-55C8-B349-F928A764A37C}" dt="2025-10-27T17:29:59.620" v="1274"/>
          <ac:cxnSpMkLst>
            <pc:docMk/>
            <pc:sldMk cId="646094543" sldId="264"/>
            <ac:cxnSpMk id="78" creationId="{C50D6E0A-805F-5865-FED1-179DA64FCF32}"/>
          </ac:cxnSpMkLst>
        </pc:cxnChg>
        <pc:cxnChg chg="mod">
          <ac:chgData name="Aaron J Masino" userId="2136f450-c1a6-467a-901d-8891005589d6" providerId="ADAL" clId="{ACC460FB-EDC5-55C8-B349-F928A764A37C}" dt="2025-10-27T17:29:59.620" v="1274"/>
          <ac:cxnSpMkLst>
            <pc:docMk/>
            <pc:sldMk cId="646094543" sldId="264"/>
            <ac:cxnSpMk id="79" creationId="{481560B4-B912-6248-4956-B532DDFA8BFB}"/>
          </ac:cxnSpMkLst>
        </pc:cxnChg>
      </pc:sldChg>
      <pc:sldChg chg="addSp delSp modSp add mod ord">
        <pc:chgData name="Aaron J Masino" userId="2136f450-c1a6-467a-901d-8891005589d6" providerId="ADAL" clId="{ACC460FB-EDC5-55C8-B349-F928A764A37C}" dt="2025-10-27T17:43:39.757" v="1716" actId="478"/>
        <pc:sldMkLst>
          <pc:docMk/>
          <pc:sldMk cId="1155758360" sldId="265"/>
        </pc:sldMkLst>
        <pc:spChg chg="mod">
          <ac:chgData name="Aaron J Masino" userId="2136f450-c1a6-467a-901d-8891005589d6" providerId="ADAL" clId="{ACC460FB-EDC5-55C8-B349-F928A764A37C}" dt="2025-10-27T17:40:11.087" v="1598" actId="20577"/>
          <ac:spMkLst>
            <pc:docMk/>
            <pc:sldMk cId="1155758360" sldId="265"/>
            <ac:spMk id="2" creationId="{925AF2F5-F04F-6710-B140-6857D7BCF922}"/>
          </ac:spMkLst>
        </pc:spChg>
        <pc:spChg chg="del">
          <ac:chgData name="Aaron J Masino" userId="2136f450-c1a6-467a-901d-8891005589d6" providerId="ADAL" clId="{ACC460FB-EDC5-55C8-B349-F928A764A37C}" dt="2025-10-27T17:43:39.757" v="1716" actId="478"/>
          <ac:spMkLst>
            <pc:docMk/>
            <pc:sldMk cId="1155758360" sldId="265"/>
            <ac:spMk id="4" creationId="{408A1466-F68B-01B6-F4EF-EBDD19ABDD47}"/>
          </ac:spMkLst>
        </pc:spChg>
        <pc:spChg chg="del">
          <ac:chgData name="Aaron J Masino" userId="2136f450-c1a6-467a-901d-8891005589d6" providerId="ADAL" clId="{ACC460FB-EDC5-55C8-B349-F928A764A37C}" dt="2025-10-27T17:39:47.478" v="1559" actId="478"/>
          <ac:spMkLst>
            <pc:docMk/>
            <pc:sldMk cId="1155758360" sldId="265"/>
            <ac:spMk id="10" creationId="{209A4107-28C2-B1D1-56FD-AA16E1539D8B}"/>
          </ac:spMkLst>
        </pc:spChg>
        <pc:spChg chg="del mod">
          <ac:chgData name="Aaron J Masino" userId="2136f450-c1a6-467a-901d-8891005589d6" providerId="ADAL" clId="{ACC460FB-EDC5-55C8-B349-F928A764A37C}" dt="2025-10-27T17:39:50.764" v="1563" actId="478"/>
          <ac:spMkLst>
            <pc:docMk/>
            <pc:sldMk cId="1155758360" sldId="265"/>
            <ac:spMk id="12" creationId="{7C20EB2F-3E91-5308-0835-0606C3A42F4F}"/>
          </ac:spMkLst>
        </pc:spChg>
        <pc:spChg chg="del mod">
          <ac:chgData name="Aaron J Masino" userId="2136f450-c1a6-467a-901d-8891005589d6" providerId="ADAL" clId="{ACC460FB-EDC5-55C8-B349-F928A764A37C}" dt="2025-10-27T17:42:11.525" v="1601" actId="478"/>
          <ac:spMkLst>
            <pc:docMk/>
            <pc:sldMk cId="1155758360" sldId="265"/>
            <ac:spMk id="14" creationId="{B6ECBD6A-3777-5157-8595-B7ACC68AD29A}"/>
          </ac:spMkLst>
        </pc:spChg>
        <pc:spChg chg="add mod">
          <ac:chgData name="Aaron J Masino" userId="2136f450-c1a6-467a-901d-8891005589d6" providerId="ADAL" clId="{ACC460FB-EDC5-55C8-B349-F928A764A37C}" dt="2025-10-27T17:43:37.699" v="1715" actId="1076"/>
          <ac:spMkLst>
            <pc:docMk/>
            <pc:sldMk cId="1155758360" sldId="265"/>
            <ac:spMk id="16" creationId="{ED193CFE-BF4C-0DC8-5B46-F4E02B1D3803}"/>
          </ac:spMkLst>
        </pc:spChg>
        <pc:picChg chg="del">
          <ac:chgData name="Aaron J Masino" userId="2136f450-c1a6-467a-901d-8891005589d6" providerId="ADAL" clId="{ACC460FB-EDC5-55C8-B349-F928A764A37C}" dt="2025-10-27T17:39:48.989" v="1561" actId="478"/>
          <ac:picMkLst>
            <pc:docMk/>
            <pc:sldMk cId="1155758360" sldId="265"/>
            <ac:picMk id="3" creationId="{D53EB933-546F-AE1A-62CD-7515D1D2AC15}"/>
          </ac:picMkLst>
        </pc:picChg>
        <pc:picChg chg="mod">
          <ac:chgData name="Aaron J Masino" userId="2136f450-c1a6-467a-901d-8891005589d6" providerId="ADAL" clId="{ACC460FB-EDC5-55C8-B349-F928A764A37C}" dt="2025-10-27T17:39:57.088" v="1565" actId="1076"/>
          <ac:picMkLst>
            <pc:docMk/>
            <pc:sldMk cId="1155758360" sldId="265"/>
            <ac:picMk id="5" creationId="{21523FB0-F5A9-DC0B-319E-A19A3AC024E0}"/>
          </ac:picMkLst>
        </pc:picChg>
        <pc:picChg chg="del">
          <ac:chgData name="Aaron J Masino" userId="2136f450-c1a6-467a-901d-8891005589d6" providerId="ADAL" clId="{ACC460FB-EDC5-55C8-B349-F928A764A37C}" dt="2025-10-27T17:39:44.893" v="1558" actId="478"/>
          <ac:picMkLst>
            <pc:docMk/>
            <pc:sldMk cId="1155758360" sldId="265"/>
            <ac:picMk id="6" creationId="{5F9C6656-04EA-F4DD-89B2-B581322818D1}"/>
          </ac:picMkLst>
        </pc:picChg>
        <pc:cxnChg chg="del">
          <ac:chgData name="Aaron J Masino" userId="2136f450-c1a6-467a-901d-8891005589d6" providerId="ADAL" clId="{ACC460FB-EDC5-55C8-B349-F928A764A37C}" dt="2025-10-27T17:39:48.485" v="1560" actId="478"/>
          <ac:cxnSpMkLst>
            <pc:docMk/>
            <pc:sldMk cId="1155758360" sldId="265"/>
            <ac:cxnSpMk id="11" creationId="{95B2065A-9F88-D56A-D3F1-A83CE100105C}"/>
          </ac:cxnSpMkLst>
        </pc:cxnChg>
        <pc:cxnChg chg="del">
          <ac:chgData name="Aaron J Masino" userId="2136f450-c1a6-467a-901d-8891005589d6" providerId="ADAL" clId="{ACC460FB-EDC5-55C8-B349-F928A764A37C}" dt="2025-10-27T17:39:51.903" v="1564" actId="478"/>
          <ac:cxnSpMkLst>
            <pc:docMk/>
            <pc:sldMk cId="1155758360" sldId="265"/>
            <ac:cxnSpMk id="13" creationId="{F1EF7FC1-E283-A82C-905E-C5321619AE0E}"/>
          </ac:cxnSpMkLst>
        </pc:cxnChg>
        <pc:cxnChg chg="add mod">
          <ac:chgData name="Aaron J Masino" userId="2136f450-c1a6-467a-901d-8891005589d6" providerId="ADAL" clId="{ACC460FB-EDC5-55C8-B349-F928A764A37C}" dt="2025-10-27T17:42:07.414" v="1600" actId="1076"/>
          <ac:cxnSpMkLst>
            <pc:docMk/>
            <pc:sldMk cId="1155758360" sldId="265"/>
            <ac:cxnSpMk id="15" creationId="{F3DB054D-E463-E079-A555-F014A32C363F}"/>
          </ac:cxnSpMkLst>
        </pc:cxnChg>
      </pc:sldChg>
      <pc:sldChg chg="modSp new mod">
        <pc:chgData name="Aaron J Masino" userId="2136f450-c1a6-467a-901d-8891005589d6" providerId="ADAL" clId="{ACC460FB-EDC5-55C8-B349-F928A764A37C}" dt="2025-10-27T17:44:59.104" v="1773" actId="20577"/>
        <pc:sldMkLst>
          <pc:docMk/>
          <pc:sldMk cId="1487032523" sldId="266"/>
        </pc:sldMkLst>
        <pc:spChg chg="mod">
          <ac:chgData name="Aaron J Masino" userId="2136f450-c1a6-467a-901d-8891005589d6" providerId="ADAL" clId="{ACC460FB-EDC5-55C8-B349-F928A764A37C}" dt="2025-10-27T17:44:59.104" v="1773" actId="20577"/>
          <ac:spMkLst>
            <pc:docMk/>
            <pc:sldMk cId="1487032523" sldId="266"/>
            <ac:spMk id="2" creationId="{161B4536-CCA5-64B2-C6F1-53D741277C73}"/>
          </ac:spMkLst>
        </pc:spChg>
      </pc:sldChg>
      <pc:sldChg chg="modSp add mod">
        <pc:chgData name="Aaron J Masino" userId="2136f450-c1a6-467a-901d-8891005589d6" providerId="ADAL" clId="{ACC460FB-EDC5-55C8-B349-F928A764A37C}" dt="2025-10-27T17:47:20.499" v="1844" actId="20577"/>
        <pc:sldMkLst>
          <pc:docMk/>
          <pc:sldMk cId="2754293848" sldId="778"/>
        </pc:sldMkLst>
        <pc:spChg chg="mod">
          <ac:chgData name="Aaron J Masino" userId="2136f450-c1a6-467a-901d-8891005589d6" providerId="ADAL" clId="{ACC460FB-EDC5-55C8-B349-F928A764A37C}" dt="2025-10-27T17:47:20.499" v="1844" actId="20577"/>
          <ac:spMkLst>
            <pc:docMk/>
            <pc:sldMk cId="2754293848" sldId="778"/>
            <ac:spMk id="2" creationId="{2262A578-4525-F078-0C02-AC8E9101AAA9}"/>
          </ac:spMkLst>
        </pc:spChg>
      </pc:sldChg>
      <pc:sldChg chg="modSp add mod">
        <pc:chgData name="Aaron J Masino" userId="2136f450-c1a6-467a-901d-8891005589d6" providerId="ADAL" clId="{ACC460FB-EDC5-55C8-B349-F928A764A37C}" dt="2025-10-27T17:47:49.264" v="1878" actId="20577"/>
        <pc:sldMkLst>
          <pc:docMk/>
          <pc:sldMk cId="4244657789" sldId="801"/>
        </pc:sldMkLst>
        <pc:spChg chg="mod">
          <ac:chgData name="Aaron J Masino" userId="2136f450-c1a6-467a-901d-8891005589d6" providerId="ADAL" clId="{ACC460FB-EDC5-55C8-B349-F928A764A37C}" dt="2025-10-27T17:47:49.264" v="1878" actId="20577"/>
          <ac:spMkLst>
            <pc:docMk/>
            <pc:sldMk cId="4244657789" sldId="801"/>
            <ac:spMk id="2" creationId="{2262A578-4525-F078-0C02-AC8E9101AAA9}"/>
          </ac:spMkLst>
        </pc:spChg>
      </pc:sldChg>
      <pc:sldChg chg="addSp modSp add mod">
        <pc:chgData name="Aaron J Masino" userId="2136f450-c1a6-467a-901d-8891005589d6" providerId="ADAL" clId="{ACC460FB-EDC5-55C8-B349-F928A764A37C}" dt="2025-10-27T22:47:38.723" v="2083" actId="20577"/>
        <pc:sldMkLst>
          <pc:docMk/>
          <pc:sldMk cId="3194912837" sldId="802"/>
        </pc:sldMkLst>
        <pc:spChg chg="add mod">
          <ac:chgData name="Aaron J Masino" userId="2136f450-c1a6-467a-901d-8891005589d6" providerId="ADAL" clId="{ACC460FB-EDC5-55C8-B349-F928A764A37C}" dt="2025-10-27T22:47:27.757" v="2076" actId="1076"/>
          <ac:spMkLst>
            <pc:docMk/>
            <pc:sldMk cId="3194912837" sldId="802"/>
            <ac:spMk id="3" creationId="{25C57DC6-52A8-C9E6-4ECF-61821E0EBF2E}"/>
          </ac:spMkLst>
        </pc:spChg>
        <pc:spChg chg="add mod">
          <ac:chgData name="Aaron J Masino" userId="2136f450-c1a6-467a-901d-8891005589d6" providerId="ADAL" clId="{ACC460FB-EDC5-55C8-B349-F928A764A37C}" dt="2025-10-27T17:51:17.119" v="1921" actId="20577"/>
          <ac:spMkLst>
            <pc:docMk/>
            <pc:sldMk cId="3194912837" sldId="802"/>
            <ac:spMk id="6" creationId="{75D307A4-9C01-83D6-4EDC-E442B2F8E95B}"/>
          </ac:spMkLst>
        </pc:spChg>
        <pc:spChg chg="add mod">
          <ac:chgData name="Aaron J Masino" userId="2136f450-c1a6-467a-901d-8891005589d6" providerId="ADAL" clId="{ACC460FB-EDC5-55C8-B349-F928A764A37C}" dt="2025-10-27T22:47:38.723" v="2083" actId="20577"/>
          <ac:spMkLst>
            <pc:docMk/>
            <pc:sldMk cId="3194912837" sldId="802"/>
            <ac:spMk id="13" creationId="{02114887-9A99-054E-503E-203D5DAB30FF}"/>
          </ac:spMkLst>
        </pc:spChg>
        <pc:spChg chg="mod">
          <ac:chgData name="Aaron J Masino" userId="2136f450-c1a6-467a-901d-8891005589d6" providerId="ADAL" clId="{ACC460FB-EDC5-55C8-B349-F928A764A37C}" dt="2025-10-27T22:46:43.528" v="2055" actId="20577"/>
          <ac:spMkLst>
            <pc:docMk/>
            <pc:sldMk cId="3194912837" sldId="802"/>
            <ac:spMk id="16" creationId="{14EEB342-2239-2CF4-BEDC-F9AFAC8FF920}"/>
          </ac:spMkLst>
        </pc:spChg>
        <pc:picChg chg="add mod">
          <ac:chgData name="Aaron J Masino" userId="2136f450-c1a6-467a-901d-8891005589d6" providerId="ADAL" clId="{ACC460FB-EDC5-55C8-B349-F928A764A37C}" dt="2025-10-27T17:50:18.267" v="1885" actId="1076"/>
          <ac:picMkLst>
            <pc:docMk/>
            <pc:sldMk cId="3194912837" sldId="802"/>
            <ac:picMk id="3" creationId="{61834D3B-1A2F-29E5-0895-7CAF355D499D}"/>
          </ac:picMkLst>
        </pc:picChg>
        <pc:picChg chg="add mod">
          <ac:chgData name="Aaron J Masino" userId="2136f450-c1a6-467a-901d-8891005589d6" providerId="ADAL" clId="{ACC460FB-EDC5-55C8-B349-F928A764A37C}" dt="2025-10-27T17:52:28.241" v="1929" actId="1076"/>
          <ac:picMkLst>
            <pc:docMk/>
            <pc:sldMk cId="3194912837" sldId="802"/>
            <ac:picMk id="4" creationId="{5FCB5DFB-D39A-AC07-40F4-96666FD5A647}"/>
          </ac:picMkLst>
        </pc:picChg>
        <pc:picChg chg="add mod">
          <ac:chgData name="Aaron J Masino" userId="2136f450-c1a6-467a-901d-8891005589d6" providerId="ADAL" clId="{ACC460FB-EDC5-55C8-B349-F928A764A37C}" dt="2025-10-27T17:52:31.576" v="1930" actId="1076"/>
          <ac:picMkLst>
            <pc:docMk/>
            <pc:sldMk cId="3194912837" sldId="802"/>
            <ac:picMk id="10" creationId="{FE3BBA8B-71EA-AAD7-3AC1-6EDE075E419F}"/>
          </ac:picMkLst>
        </pc:picChg>
        <pc:picChg chg="add mod">
          <ac:chgData name="Aaron J Masino" userId="2136f450-c1a6-467a-901d-8891005589d6" providerId="ADAL" clId="{ACC460FB-EDC5-55C8-B349-F928A764A37C}" dt="2025-10-27T17:52:37.413" v="1931" actId="1076"/>
          <ac:picMkLst>
            <pc:docMk/>
            <pc:sldMk cId="3194912837" sldId="802"/>
            <ac:picMk id="11" creationId="{128F5458-9666-5ECA-45D5-CA834E29B935}"/>
          </ac:picMkLst>
        </pc:picChg>
        <pc:picChg chg="add mod">
          <ac:chgData name="Aaron J Masino" userId="2136f450-c1a6-467a-901d-8891005589d6" providerId="ADAL" clId="{ACC460FB-EDC5-55C8-B349-F928A764A37C}" dt="2025-10-27T17:53:09.441" v="1935" actId="1076"/>
          <ac:picMkLst>
            <pc:docMk/>
            <pc:sldMk cId="3194912837" sldId="802"/>
            <ac:picMk id="12" creationId="{936E18BC-E05C-3EEC-E657-A294B38AEA29}"/>
          </ac:picMkLst>
        </pc:picChg>
      </pc:sldChg>
      <pc:sldChg chg="delSp add del mod">
        <pc:chgData name="Aaron J Masino" userId="2136f450-c1a6-467a-901d-8891005589d6" providerId="ADAL" clId="{ACC460FB-EDC5-55C8-B349-F928A764A37C}" dt="2025-10-27T22:48:04.569" v="2086" actId="2696"/>
        <pc:sldMkLst>
          <pc:docMk/>
          <pc:sldMk cId="33850136" sldId="803"/>
        </pc:sldMkLst>
        <pc:spChg chg="del">
          <ac:chgData name="Aaron J Masino" userId="2136f450-c1a6-467a-901d-8891005589d6" providerId="ADAL" clId="{ACC460FB-EDC5-55C8-B349-F928A764A37C}" dt="2025-10-27T22:48:02.074" v="2085" actId="478"/>
          <ac:spMkLst>
            <pc:docMk/>
            <pc:sldMk cId="33850136" sldId="803"/>
            <ac:spMk id="6" creationId="{AF68BF9F-BEDC-275A-0982-AD657D6846FA}"/>
          </ac:spMkLst>
        </pc:spChg>
      </pc:sldChg>
      <pc:sldChg chg="modSp new mod">
        <pc:chgData name="Aaron J Masino" userId="2136f450-c1a6-467a-901d-8891005589d6" providerId="ADAL" clId="{ACC460FB-EDC5-55C8-B349-F928A764A37C}" dt="2025-10-27T22:51:15.880" v="2344" actId="207"/>
        <pc:sldMkLst>
          <pc:docMk/>
          <pc:sldMk cId="3920465937" sldId="803"/>
        </pc:sldMkLst>
        <pc:spChg chg="mod">
          <ac:chgData name="Aaron J Masino" userId="2136f450-c1a6-467a-901d-8891005589d6" providerId="ADAL" clId="{ACC460FB-EDC5-55C8-B349-F928A764A37C}" dt="2025-10-27T22:48:28.855" v="2106" actId="20577"/>
          <ac:spMkLst>
            <pc:docMk/>
            <pc:sldMk cId="3920465937" sldId="803"/>
            <ac:spMk id="2" creationId="{BBACFCC9-D987-EB50-D684-18E39C51682F}"/>
          </ac:spMkLst>
        </pc:spChg>
        <pc:spChg chg="mod">
          <ac:chgData name="Aaron J Masino" userId="2136f450-c1a6-467a-901d-8891005589d6" providerId="ADAL" clId="{ACC460FB-EDC5-55C8-B349-F928A764A37C}" dt="2025-10-27T22:51:15.880" v="2344" actId="207"/>
          <ac:spMkLst>
            <pc:docMk/>
            <pc:sldMk cId="3920465937" sldId="803"/>
            <ac:spMk id="3" creationId="{74DCDAC2-C160-8856-6CCA-9217F8A320F9}"/>
          </ac:spMkLst>
        </pc:spChg>
      </pc:sldChg>
      <pc:sldChg chg="modSp add mod">
        <pc:chgData name="Aaron J Masino" userId="2136f450-c1a6-467a-901d-8891005589d6" providerId="ADAL" clId="{ACC460FB-EDC5-55C8-B349-F928A764A37C}" dt="2025-10-27T22:53:50.060" v="2597" actId="113"/>
        <pc:sldMkLst>
          <pc:docMk/>
          <pc:sldMk cId="115605985" sldId="804"/>
        </pc:sldMkLst>
        <pc:spChg chg="mod">
          <ac:chgData name="Aaron J Masino" userId="2136f450-c1a6-467a-901d-8891005589d6" providerId="ADAL" clId="{ACC460FB-EDC5-55C8-B349-F928A764A37C}" dt="2025-10-27T22:53:50.060" v="2597" actId="113"/>
          <ac:spMkLst>
            <pc:docMk/>
            <pc:sldMk cId="115605985" sldId="804"/>
            <ac:spMk id="3" creationId="{1FE6896F-79F8-EB00-2002-0B1BBAED5846}"/>
          </ac:spMkLst>
        </pc:spChg>
      </pc:sldChg>
      <pc:sldChg chg="add del">
        <pc:chgData name="Aaron J Masino" userId="2136f450-c1a6-467a-901d-8891005589d6" providerId="ADAL" clId="{ACC460FB-EDC5-55C8-B349-F928A764A37C}" dt="2025-10-27T22:50:55.405" v="2341" actId="2890"/>
        <pc:sldMkLst>
          <pc:docMk/>
          <pc:sldMk cId="1458573275" sldId="804"/>
        </pc:sldMkLst>
      </pc:sldChg>
      <pc:sldChg chg="modSp add mod">
        <pc:chgData name="Aaron J Masino" userId="2136f450-c1a6-467a-901d-8891005589d6" providerId="ADAL" clId="{ACC460FB-EDC5-55C8-B349-F928A764A37C}" dt="2025-10-28T11:37:37.784" v="2610" actId="20577"/>
        <pc:sldMkLst>
          <pc:docMk/>
          <pc:sldMk cId="2391432949" sldId="805"/>
        </pc:sldMkLst>
        <pc:spChg chg="mod">
          <ac:chgData name="Aaron J Masino" userId="2136f450-c1a6-467a-901d-8891005589d6" providerId="ADAL" clId="{ACC460FB-EDC5-55C8-B349-F928A764A37C}" dt="2025-10-28T11:37:37.784" v="2610" actId="20577"/>
          <ac:spMkLst>
            <pc:docMk/>
            <pc:sldMk cId="2391432949" sldId="805"/>
            <ac:spMk id="2" creationId="{2FA3B95B-0577-DB86-7A77-88C08063733A}"/>
          </ac:spMkLst>
        </pc:spChg>
      </pc:sldChg>
      <pc:sldChg chg="addSp delSp modSp new mod">
        <pc:chgData name="Aaron J Masino" userId="2136f450-c1a6-467a-901d-8891005589d6" providerId="ADAL" clId="{ACC460FB-EDC5-55C8-B349-F928A764A37C}" dt="2025-10-28T13:36:48.354" v="3521" actId="20577"/>
        <pc:sldMkLst>
          <pc:docMk/>
          <pc:sldMk cId="701144331" sldId="806"/>
        </pc:sldMkLst>
        <pc:spChg chg="mod">
          <ac:chgData name="Aaron J Masino" userId="2136f450-c1a6-467a-901d-8891005589d6" providerId="ADAL" clId="{ACC460FB-EDC5-55C8-B349-F928A764A37C}" dt="2025-10-28T11:45:04.796" v="2856" actId="20577"/>
          <ac:spMkLst>
            <pc:docMk/>
            <pc:sldMk cId="701144331" sldId="806"/>
            <ac:spMk id="2" creationId="{47C3681C-A582-1A5D-829C-DE7939005C1E}"/>
          </ac:spMkLst>
        </pc:spChg>
        <pc:spChg chg="mod">
          <ac:chgData name="Aaron J Masino" userId="2136f450-c1a6-467a-901d-8891005589d6" providerId="ADAL" clId="{ACC460FB-EDC5-55C8-B349-F928A764A37C}" dt="2025-10-28T13:36:48.354" v="3521" actId="20577"/>
          <ac:spMkLst>
            <pc:docMk/>
            <pc:sldMk cId="701144331" sldId="806"/>
            <ac:spMk id="3" creationId="{D526DB7B-6E6F-7776-79B8-08AC8C883128}"/>
          </ac:spMkLst>
        </pc:spChg>
        <pc:spChg chg="add mod">
          <ac:chgData name="Aaron J Masino" userId="2136f450-c1a6-467a-901d-8891005589d6" providerId="ADAL" clId="{ACC460FB-EDC5-55C8-B349-F928A764A37C}" dt="2025-10-28T11:38:45.161" v="2639"/>
          <ac:spMkLst>
            <pc:docMk/>
            <pc:sldMk cId="701144331" sldId="806"/>
            <ac:spMk id="4" creationId="{7F4A566C-BAE4-40D8-CB81-ED237C03B300}"/>
          </ac:spMkLst>
        </pc:spChg>
        <pc:picChg chg="add mod">
          <ac:chgData name="Aaron J Masino" userId="2136f450-c1a6-467a-901d-8891005589d6" providerId="ADAL" clId="{ACC460FB-EDC5-55C8-B349-F928A764A37C}" dt="2025-10-28T11:46:39.882" v="3135" actId="1076"/>
          <ac:picMkLst>
            <pc:docMk/>
            <pc:sldMk cId="701144331" sldId="806"/>
            <ac:picMk id="5" creationId="{07F686A8-0572-9500-5F45-F637BDED8BE1}"/>
          </ac:picMkLst>
        </pc:picChg>
        <pc:picChg chg="add mod">
          <ac:chgData name="Aaron J Masino" userId="2136f450-c1a6-467a-901d-8891005589d6" providerId="ADAL" clId="{ACC460FB-EDC5-55C8-B349-F928A764A37C}" dt="2025-10-28T11:46:43.521" v="3136" actId="1076"/>
          <ac:picMkLst>
            <pc:docMk/>
            <pc:sldMk cId="701144331" sldId="806"/>
            <ac:picMk id="6" creationId="{4948DE3C-3983-3D23-B156-F07AE732AFC5}"/>
          </ac:picMkLst>
        </pc:picChg>
        <pc:picChg chg="add mod">
          <ac:chgData name="Aaron J Masino" userId="2136f450-c1a6-467a-901d-8891005589d6" providerId="ADAL" clId="{ACC460FB-EDC5-55C8-B349-F928A764A37C}" dt="2025-10-28T11:46:37.911" v="3134" actId="1076"/>
          <ac:picMkLst>
            <pc:docMk/>
            <pc:sldMk cId="701144331" sldId="806"/>
            <ac:picMk id="7" creationId="{2553288E-AB88-8EB9-06AA-F7B0A5218109}"/>
          </ac:picMkLst>
        </pc:picChg>
        <pc:picChg chg="add del mod">
          <ac:chgData name="Aaron J Masino" userId="2136f450-c1a6-467a-901d-8891005589d6" providerId="ADAL" clId="{ACC460FB-EDC5-55C8-B349-F928A764A37C}" dt="2025-10-28T11:41:35.038" v="2648" actId="478"/>
          <ac:picMkLst>
            <pc:docMk/>
            <pc:sldMk cId="701144331" sldId="806"/>
            <ac:picMk id="8" creationId="{9D39CCE2-8725-A982-E052-4A938DC31E31}"/>
          </ac:picMkLst>
        </pc:picChg>
      </pc:sldChg>
      <pc:sldChg chg="addSp delSp modSp add mod chgLayout">
        <pc:chgData name="Aaron J Masino" userId="2136f450-c1a6-467a-901d-8891005589d6" providerId="ADAL" clId="{ACC460FB-EDC5-55C8-B349-F928A764A37C}" dt="2025-10-28T17:08:07.275" v="6055" actId="20577"/>
        <pc:sldMkLst>
          <pc:docMk/>
          <pc:sldMk cId="2633255742" sldId="807"/>
        </pc:sldMkLst>
        <pc:spChg chg="mod ord">
          <ac:chgData name="Aaron J Masino" userId="2136f450-c1a6-467a-901d-8891005589d6" providerId="ADAL" clId="{ACC460FB-EDC5-55C8-B349-F928A764A37C}" dt="2025-10-28T13:37:33.695" v="3532" actId="700"/>
          <ac:spMkLst>
            <pc:docMk/>
            <pc:sldMk cId="2633255742" sldId="807"/>
            <ac:spMk id="2" creationId="{1B139197-C27F-C62B-7657-D9F89A5BEFC2}"/>
          </ac:spMkLst>
        </pc:spChg>
        <pc:spChg chg="del">
          <ac:chgData name="Aaron J Masino" userId="2136f450-c1a6-467a-901d-8891005589d6" providerId="ADAL" clId="{ACC460FB-EDC5-55C8-B349-F928A764A37C}" dt="2025-10-28T13:36:10.612" v="3517" actId="478"/>
          <ac:spMkLst>
            <pc:docMk/>
            <pc:sldMk cId="2633255742" sldId="807"/>
            <ac:spMk id="3" creationId="{6747F4D8-B46B-0DEB-A20F-3F7741B9CD5E}"/>
          </ac:spMkLst>
        </pc:spChg>
        <pc:spChg chg="add del mod">
          <ac:chgData name="Aaron J Masino" userId="2136f450-c1a6-467a-901d-8891005589d6" providerId="ADAL" clId="{ACC460FB-EDC5-55C8-B349-F928A764A37C}" dt="2025-10-28T13:36:13.502" v="3518" actId="478"/>
          <ac:spMkLst>
            <pc:docMk/>
            <pc:sldMk cId="2633255742" sldId="807"/>
            <ac:spMk id="9" creationId="{BD486148-532B-75C1-358C-31AF7DC87D40}"/>
          </ac:spMkLst>
        </pc:spChg>
        <pc:spChg chg="add mod">
          <ac:chgData name="Aaron J Masino" userId="2136f450-c1a6-467a-901d-8891005589d6" providerId="ADAL" clId="{ACC460FB-EDC5-55C8-B349-F928A764A37C}" dt="2025-10-28T17:08:07.275" v="6055" actId="20577"/>
          <ac:spMkLst>
            <pc:docMk/>
            <pc:sldMk cId="2633255742" sldId="807"/>
            <ac:spMk id="11" creationId="{C89396B3-BD47-D1F8-EBDC-C8FF37BB4FF4}"/>
          </ac:spMkLst>
        </pc:spChg>
        <pc:spChg chg="add mod ord">
          <ac:chgData name="Aaron J Masino" userId="2136f450-c1a6-467a-901d-8891005589d6" providerId="ADAL" clId="{ACC460FB-EDC5-55C8-B349-F928A764A37C}" dt="2025-10-28T17:07:57.158" v="6032" actId="20577"/>
          <ac:spMkLst>
            <pc:docMk/>
            <pc:sldMk cId="2633255742" sldId="807"/>
            <ac:spMk id="12" creationId="{342BED38-3401-1615-F51A-D4C9841C2C2B}"/>
          </ac:spMkLst>
        </pc:spChg>
        <pc:picChg chg="del">
          <ac:chgData name="Aaron J Masino" userId="2136f450-c1a6-467a-901d-8891005589d6" providerId="ADAL" clId="{ACC460FB-EDC5-55C8-B349-F928A764A37C}" dt="2025-10-28T13:36:01.901" v="3515" actId="478"/>
          <ac:picMkLst>
            <pc:docMk/>
            <pc:sldMk cId="2633255742" sldId="807"/>
            <ac:picMk id="5" creationId="{5AA3E475-F3C9-AA07-E951-61FDAB0DB514}"/>
          </ac:picMkLst>
        </pc:picChg>
        <pc:picChg chg="del">
          <ac:chgData name="Aaron J Masino" userId="2136f450-c1a6-467a-901d-8891005589d6" providerId="ADAL" clId="{ACC460FB-EDC5-55C8-B349-F928A764A37C}" dt="2025-10-28T13:36:03.695" v="3516" actId="478"/>
          <ac:picMkLst>
            <pc:docMk/>
            <pc:sldMk cId="2633255742" sldId="807"/>
            <ac:picMk id="6" creationId="{15270EA0-5175-1531-3B1F-07F74888B078}"/>
          </ac:picMkLst>
        </pc:picChg>
        <pc:picChg chg="mod">
          <ac:chgData name="Aaron J Masino" userId="2136f450-c1a6-467a-901d-8891005589d6" providerId="ADAL" clId="{ACC460FB-EDC5-55C8-B349-F928A764A37C}" dt="2025-10-28T13:38:32.954" v="3623" actId="1076"/>
          <ac:picMkLst>
            <pc:docMk/>
            <pc:sldMk cId="2633255742" sldId="807"/>
            <ac:picMk id="7" creationId="{E0557A43-CEE7-4D2C-31BF-F8FD88E56507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28T16:24:38.594" v="4909" actId="164"/>
        <pc:sldMkLst>
          <pc:docMk/>
          <pc:sldMk cId="3398796021" sldId="808"/>
        </pc:sldMkLst>
        <pc:spChg chg="mod">
          <ac:chgData name="Aaron J Masino" userId="2136f450-c1a6-467a-901d-8891005589d6" providerId="ADAL" clId="{ACC460FB-EDC5-55C8-B349-F928A764A37C}" dt="2025-10-28T14:25:19.611" v="4106" actId="20577"/>
          <ac:spMkLst>
            <pc:docMk/>
            <pc:sldMk cId="3398796021" sldId="808"/>
            <ac:spMk id="2" creationId="{9B7C776E-48CA-5E69-B810-E8C14FDA3429}"/>
          </ac:spMkLst>
        </pc:spChg>
        <pc:spChg chg="add del mod">
          <ac:chgData name="Aaron J Masino" userId="2136f450-c1a6-467a-901d-8891005589d6" providerId="ADAL" clId="{ACC460FB-EDC5-55C8-B349-F928A764A37C}" dt="2025-10-28T14:25:50.047" v="4113" actId="478"/>
          <ac:spMkLst>
            <pc:docMk/>
            <pc:sldMk cId="3398796021" sldId="808"/>
            <ac:spMk id="5" creationId="{2618D57C-53DB-8C50-E4CF-E3152F63667E}"/>
          </ac:spMkLst>
        </pc:spChg>
        <pc:spChg chg="add mod">
          <ac:chgData name="Aaron J Masino" userId="2136f450-c1a6-467a-901d-8891005589d6" providerId="ADAL" clId="{ACC460FB-EDC5-55C8-B349-F928A764A37C}" dt="2025-10-28T16:24:18.909" v="4907" actId="1076"/>
          <ac:spMkLst>
            <pc:docMk/>
            <pc:sldMk cId="3398796021" sldId="808"/>
            <ac:spMk id="8" creationId="{E3052988-069C-4DD5-B9BB-8F13607DF54C}"/>
          </ac:spMkLst>
        </pc:spChg>
        <pc:spChg chg="add del mod">
          <ac:chgData name="Aaron J Masino" userId="2136f450-c1a6-467a-901d-8891005589d6" providerId="ADAL" clId="{ACC460FB-EDC5-55C8-B349-F928A764A37C}" dt="2025-10-28T14:27:12.129" v="4129" actId="478"/>
          <ac:spMkLst>
            <pc:docMk/>
            <pc:sldMk cId="3398796021" sldId="808"/>
            <ac:spMk id="9" creationId="{8E833DA1-D039-7C5A-6C02-B09D145E0982}"/>
          </ac:spMkLst>
        </pc:spChg>
        <pc:spChg chg="add mod">
          <ac:chgData name="Aaron J Masino" userId="2136f450-c1a6-467a-901d-8891005589d6" providerId="ADAL" clId="{ACC460FB-EDC5-55C8-B349-F928A764A37C}" dt="2025-10-28T16:24:18.909" v="4907" actId="1076"/>
          <ac:spMkLst>
            <pc:docMk/>
            <pc:sldMk cId="3398796021" sldId="808"/>
            <ac:spMk id="10" creationId="{32089109-6AE0-4096-98F0-EF949AF6948B}"/>
          </ac:spMkLst>
        </pc:spChg>
        <pc:spChg chg="del mod">
          <ac:chgData name="Aaron J Masino" userId="2136f450-c1a6-467a-901d-8891005589d6" providerId="ADAL" clId="{ACC460FB-EDC5-55C8-B349-F928A764A37C}" dt="2025-10-28T14:25:41.713" v="4111" actId="478"/>
          <ac:spMkLst>
            <pc:docMk/>
            <pc:sldMk cId="3398796021" sldId="808"/>
            <ac:spMk id="11" creationId="{6E335000-8ED7-AD03-C2D4-3B3BD15185B8}"/>
          </ac:spMkLst>
        </pc:spChg>
        <pc:spChg chg="del">
          <ac:chgData name="Aaron J Masino" userId="2136f450-c1a6-467a-901d-8891005589d6" providerId="ADAL" clId="{ACC460FB-EDC5-55C8-B349-F928A764A37C}" dt="2025-10-28T14:25:46.988" v="4112" actId="478"/>
          <ac:spMkLst>
            <pc:docMk/>
            <pc:sldMk cId="3398796021" sldId="808"/>
            <ac:spMk id="12" creationId="{9117B7A5-3A16-95BE-6012-775484868750}"/>
          </ac:spMkLst>
        </pc:spChg>
        <pc:spChg chg="add mod">
          <ac:chgData name="Aaron J Masino" userId="2136f450-c1a6-467a-901d-8891005589d6" providerId="ADAL" clId="{ACC460FB-EDC5-55C8-B349-F928A764A37C}" dt="2025-10-28T16:24:18.909" v="4907" actId="1076"/>
          <ac:spMkLst>
            <pc:docMk/>
            <pc:sldMk cId="3398796021" sldId="808"/>
            <ac:spMk id="13" creationId="{D6FA70EA-BBCB-044E-8293-4366A4B6E8DA}"/>
          </ac:spMkLst>
        </pc:spChg>
        <pc:spChg chg="add mod">
          <ac:chgData name="Aaron J Masino" userId="2136f450-c1a6-467a-901d-8891005589d6" providerId="ADAL" clId="{ACC460FB-EDC5-55C8-B349-F928A764A37C}" dt="2025-10-28T16:24:18.909" v="4907" actId="1076"/>
          <ac:spMkLst>
            <pc:docMk/>
            <pc:sldMk cId="3398796021" sldId="808"/>
            <ac:spMk id="14" creationId="{8B0F2734-9618-75C9-CA49-375744D92AFC}"/>
          </ac:spMkLst>
        </pc:spChg>
        <pc:spChg chg="add mod">
          <ac:chgData name="Aaron J Masino" userId="2136f450-c1a6-467a-901d-8891005589d6" providerId="ADAL" clId="{ACC460FB-EDC5-55C8-B349-F928A764A37C}" dt="2025-10-28T16:02:57.381" v="4143" actId="1076"/>
          <ac:spMkLst>
            <pc:docMk/>
            <pc:sldMk cId="3398796021" sldId="808"/>
            <ac:spMk id="15" creationId="{B15B3A0A-C354-B7FB-6DB9-828AF953E851}"/>
          </ac:spMkLst>
        </pc:spChg>
        <pc:spChg chg="add mod">
          <ac:chgData name="Aaron J Masino" userId="2136f450-c1a6-467a-901d-8891005589d6" providerId="ADAL" clId="{ACC460FB-EDC5-55C8-B349-F928A764A37C}" dt="2025-10-28T16:03:17.009" v="4147"/>
          <ac:spMkLst>
            <pc:docMk/>
            <pc:sldMk cId="3398796021" sldId="808"/>
            <ac:spMk id="16" creationId="{B93EBD4C-616F-D7B1-796A-3E8DF4A2314F}"/>
          </ac:spMkLst>
        </pc:spChg>
        <pc:spChg chg="add mod">
          <ac:chgData name="Aaron J Masino" userId="2136f450-c1a6-467a-901d-8891005589d6" providerId="ADAL" clId="{ACC460FB-EDC5-55C8-B349-F928A764A37C}" dt="2025-10-28T16:07:42.155" v="4293" actId="20577"/>
          <ac:spMkLst>
            <pc:docMk/>
            <pc:sldMk cId="3398796021" sldId="808"/>
            <ac:spMk id="17" creationId="{F7978F07-3154-76B3-0E68-F9C51039F818}"/>
          </ac:spMkLst>
        </pc:spChg>
        <pc:spChg chg="add mod">
          <ac:chgData name="Aaron J Masino" userId="2136f450-c1a6-467a-901d-8891005589d6" providerId="ADAL" clId="{ACC460FB-EDC5-55C8-B349-F928A764A37C}" dt="2025-10-28T16:05:15.454" v="4258"/>
          <ac:spMkLst>
            <pc:docMk/>
            <pc:sldMk cId="3398796021" sldId="808"/>
            <ac:spMk id="18" creationId="{DA10C3C6-B9A2-1905-A0E2-590DBEB192D3}"/>
          </ac:spMkLst>
        </pc:spChg>
        <pc:spChg chg="mod">
          <ac:chgData name="Aaron J Masino" userId="2136f450-c1a6-467a-901d-8891005589d6" providerId="ADAL" clId="{ACC460FB-EDC5-55C8-B349-F928A764A37C}" dt="2025-10-28T16:05:27.359" v="4259"/>
          <ac:spMkLst>
            <pc:docMk/>
            <pc:sldMk cId="3398796021" sldId="808"/>
            <ac:spMk id="35" creationId="{A234C5EE-7B77-835A-BE60-95843988CEE2}"/>
          </ac:spMkLst>
        </pc:spChg>
        <pc:spChg chg="mod">
          <ac:chgData name="Aaron J Masino" userId="2136f450-c1a6-467a-901d-8891005589d6" providerId="ADAL" clId="{ACC460FB-EDC5-55C8-B349-F928A764A37C}" dt="2025-10-28T16:05:27.359" v="4259"/>
          <ac:spMkLst>
            <pc:docMk/>
            <pc:sldMk cId="3398796021" sldId="808"/>
            <ac:spMk id="54" creationId="{5D323421-21CB-2F88-F0C2-6617A3AC4815}"/>
          </ac:spMkLst>
        </pc:spChg>
        <pc:spChg chg="mod">
          <ac:chgData name="Aaron J Masino" userId="2136f450-c1a6-467a-901d-8891005589d6" providerId="ADAL" clId="{ACC460FB-EDC5-55C8-B349-F928A764A37C}" dt="2025-10-28T16:05:27.359" v="4259"/>
          <ac:spMkLst>
            <pc:docMk/>
            <pc:sldMk cId="3398796021" sldId="808"/>
            <ac:spMk id="55" creationId="{738FC16E-2A6A-672F-9089-15A5647D2FD9}"/>
          </ac:spMkLst>
        </pc:spChg>
        <pc:spChg chg="mod">
          <ac:chgData name="Aaron J Masino" userId="2136f450-c1a6-467a-901d-8891005589d6" providerId="ADAL" clId="{ACC460FB-EDC5-55C8-B349-F928A764A37C}" dt="2025-10-28T16:05:27.359" v="4259"/>
          <ac:spMkLst>
            <pc:docMk/>
            <pc:sldMk cId="3398796021" sldId="808"/>
            <ac:spMk id="57" creationId="{4BF096F4-D7AF-3E54-64B3-1821E0DF1D2E}"/>
          </ac:spMkLst>
        </pc:spChg>
        <pc:spChg chg="mod">
          <ac:chgData name="Aaron J Masino" userId="2136f450-c1a6-467a-901d-8891005589d6" providerId="ADAL" clId="{ACC460FB-EDC5-55C8-B349-F928A764A37C}" dt="2025-10-28T16:05:27.359" v="4259"/>
          <ac:spMkLst>
            <pc:docMk/>
            <pc:sldMk cId="3398796021" sldId="808"/>
            <ac:spMk id="63" creationId="{54132F54-90A7-CB74-10F1-4665A9E694F7}"/>
          </ac:spMkLst>
        </pc:spChg>
        <pc:spChg chg="mod">
          <ac:chgData name="Aaron J Masino" userId="2136f450-c1a6-467a-901d-8891005589d6" providerId="ADAL" clId="{ACC460FB-EDC5-55C8-B349-F928A764A37C}" dt="2025-10-28T16:05:27.359" v="4259"/>
          <ac:spMkLst>
            <pc:docMk/>
            <pc:sldMk cId="3398796021" sldId="808"/>
            <ac:spMk id="66" creationId="{8C53BC9B-E9FE-C518-AD81-7B1C2CF2D4DF}"/>
          </ac:spMkLst>
        </pc:spChg>
        <pc:spChg chg="mod">
          <ac:chgData name="Aaron J Masino" userId="2136f450-c1a6-467a-901d-8891005589d6" providerId="ADAL" clId="{ACC460FB-EDC5-55C8-B349-F928A764A37C}" dt="2025-10-28T16:05:27.359" v="4259"/>
          <ac:spMkLst>
            <pc:docMk/>
            <pc:sldMk cId="3398796021" sldId="808"/>
            <ac:spMk id="67" creationId="{64ECF625-DF83-1F99-0CCB-6ECB90921FB7}"/>
          </ac:spMkLst>
        </pc:spChg>
        <pc:spChg chg="mod">
          <ac:chgData name="Aaron J Masino" userId="2136f450-c1a6-467a-901d-8891005589d6" providerId="ADAL" clId="{ACC460FB-EDC5-55C8-B349-F928A764A37C}" dt="2025-10-28T16:05:27.359" v="4259"/>
          <ac:spMkLst>
            <pc:docMk/>
            <pc:sldMk cId="3398796021" sldId="808"/>
            <ac:spMk id="74" creationId="{F5E31A82-78CA-C9CF-D08C-C9931571BAE4}"/>
          </ac:spMkLst>
        </pc:spChg>
        <pc:spChg chg="mod">
          <ac:chgData name="Aaron J Masino" userId="2136f450-c1a6-467a-901d-8891005589d6" providerId="ADAL" clId="{ACC460FB-EDC5-55C8-B349-F928A764A37C}" dt="2025-10-28T16:05:27.359" v="4259"/>
          <ac:spMkLst>
            <pc:docMk/>
            <pc:sldMk cId="3398796021" sldId="808"/>
            <ac:spMk id="75" creationId="{9EB7771B-9C79-F375-C0BE-E3421591C7D2}"/>
          </ac:spMkLst>
        </pc:spChg>
        <pc:spChg chg="mod">
          <ac:chgData name="Aaron J Masino" userId="2136f450-c1a6-467a-901d-8891005589d6" providerId="ADAL" clId="{ACC460FB-EDC5-55C8-B349-F928A764A37C}" dt="2025-10-28T16:05:27.359" v="4259"/>
          <ac:spMkLst>
            <pc:docMk/>
            <pc:sldMk cId="3398796021" sldId="808"/>
            <ac:spMk id="79" creationId="{3545FE98-7FBD-9814-20D5-FCD0FD482DE8}"/>
          </ac:spMkLst>
        </pc:spChg>
        <pc:spChg chg="mod">
          <ac:chgData name="Aaron J Masino" userId="2136f450-c1a6-467a-901d-8891005589d6" providerId="ADAL" clId="{ACC460FB-EDC5-55C8-B349-F928A764A37C}" dt="2025-10-28T16:07:15.250" v="4282" actId="207"/>
          <ac:spMkLst>
            <pc:docMk/>
            <pc:sldMk cId="3398796021" sldId="808"/>
            <ac:spMk id="81" creationId="{A1F4382F-A9AB-7FAE-1D32-0C6CD023839C}"/>
          </ac:spMkLst>
        </pc:spChg>
        <pc:spChg chg="mod">
          <ac:chgData name="Aaron J Masino" userId="2136f450-c1a6-467a-901d-8891005589d6" providerId="ADAL" clId="{ACC460FB-EDC5-55C8-B349-F928A764A37C}" dt="2025-10-28T16:07:15.250" v="4282" actId="207"/>
          <ac:spMkLst>
            <pc:docMk/>
            <pc:sldMk cId="3398796021" sldId="808"/>
            <ac:spMk id="82" creationId="{DDF80509-4A4D-5A86-3996-343FD63F2DC7}"/>
          </ac:spMkLst>
        </pc:spChg>
        <pc:spChg chg="mod">
          <ac:chgData name="Aaron J Masino" userId="2136f450-c1a6-467a-901d-8891005589d6" providerId="ADAL" clId="{ACC460FB-EDC5-55C8-B349-F928A764A37C}" dt="2025-10-28T16:07:15.250" v="4282" actId="207"/>
          <ac:spMkLst>
            <pc:docMk/>
            <pc:sldMk cId="3398796021" sldId="808"/>
            <ac:spMk id="83" creationId="{E3430569-E7AC-D4A4-D803-0F88A87B30AF}"/>
          </ac:spMkLst>
        </pc:spChg>
        <pc:spChg chg="mod">
          <ac:chgData name="Aaron J Masino" userId="2136f450-c1a6-467a-901d-8891005589d6" providerId="ADAL" clId="{ACC460FB-EDC5-55C8-B349-F928A764A37C}" dt="2025-10-28T16:07:15.250" v="4282" actId="207"/>
          <ac:spMkLst>
            <pc:docMk/>
            <pc:sldMk cId="3398796021" sldId="808"/>
            <ac:spMk id="84" creationId="{F80DFBB9-6FF2-7892-C403-FFBCA07B51F0}"/>
          </ac:spMkLst>
        </pc:spChg>
        <pc:spChg chg="mod">
          <ac:chgData name="Aaron J Masino" userId="2136f450-c1a6-467a-901d-8891005589d6" providerId="ADAL" clId="{ACC460FB-EDC5-55C8-B349-F928A764A37C}" dt="2025-10-28T16:07:08.837" v="4281" actId="207"/>
          <ac:spMkLst>
            <pc:docMk/>
            <pc:sldMk cId="3398796021" sldId="808"/>
            <ac:spMk id="86" creationId="{9B3114D4-930E-09D3-A9FE-A2F1272FFD85}"/>
          </ac:spMkLst>
        </pc:spChg>
        <pc:spChg chg="mod">
          <ac:chgData name="Aaron J Masino" userId="2136f450-c1a6-467a-901d-8891005589d6" providerId="ADAL" clId="{ACC460FB-EDC5-55C8-B349-F928A764A37C}" dt="2025-10-28T16:07:08.837" v="4281" actId="207"/>
          <ac:spMkLst>
            <pc:docMk/>
            <pc:sldMk cId="3398796021" sldId="808"/>
            <ac:spMk id="87" creationId="{C49F6DE4-FF4A-82E6-3DCA-E32975A3E476}"/>
          </ac:spMkLst>
        </pc:spChg>
        <pc:spChg chg="mod">
          <ac:chgData name="Aaron J Masino" userId="2136f450-c1a6-467a-901d-8891005589d6" providerId="ADAL" clId="{ACC460FB-EDC5-55C8-B349-F928A764A37C}" dt="2025-10-28T16:07:08.837" v="4281" actId="207"/>
          <ac:spMkLst>
            <pc:docMk/>
            <pc:sldMk cId="3398796021" sldId="808"/>
            <ac:spMk id="88" creationId="{8183FEEA-F79E-AE56-84C4-6BDD17052568}"/>
          </ac:spMkLst>
        </pc:spChg>
        <pc:spChg chg="mod">
          <ac:chgData name="Aaron J Masino" userId="2136f450-c1a6-467a-901d-8891005589d6" providerId="ADAL" clId="{ACC460FB-EDC5-55C8-B349-F928A764A37C}" dt="2025-10-28T16:07:08.837" v="4281" actId="207"/>
          <ac:spMkLst>
            <pc:docMk/>
            <pc:sldMk cId="3398796021" sldId="808"/>
            <ac:spMk id="89" creationId="{A6FB2514-2771-E7D9-2368-03EC4A13BA12}"/>
          </ac:spMkLst>
        </pc:spChg>
        <pc:spChg chg="mod">
          <ac:chgData name="Aaron J Masino" userId="2136f450-c1a6-467a-901d-8891005589d6" providerId="ADAL" clId="{ACC460FB-EDC5-55C8-B349-F928A764A37C}" dt="2025-10-28T16:07:04.067" v="4280" actId="207"/>
          <ac:spMkLst>
            <pc:docMk/>
            <pc:sldMk cId="3398796021" sldId="808"/>
            <ac:spMk id="91" creationId="{A1DC8FF0-E94F-30A1-09AB-C236E645C243}"/>
          </ac:spMkLst>
        </pc:spChg>
        <pc:spChg chg="mod">
          <ac:chgData name="Aaron J Masino" userId="2136f450-c1a6-467a-901d-8891005589d6" providerId="ADAL" clId="{ACC460FB-EDC5-55C8-B349-F928A764A37C}" dt="2025-10-28T16:07:04.067" v="4280" actId="207"/>
          <ac:spMkLst>
            <pc:docMk/>
            <pc:sldMk cId="3398796021" sldId="808"/>
            <ac:spMk id="92" creationId="{38253A10-72A4-59F9-4934-6EB0F28BEB6A}"/>
          </ac:spMkLst>
        </pc:spChg>
        <pc:spChg chg="mod">
          <ac:chgData name="Aaron J Masino" userId="2136f450-c1a6-467a-901d-8891005589d6" providerId="ADAL" clId="{ACC460FB-EDC5-55C8-B349-F928A764A37C}" dt="2025-10-28T16:07:04.067" v="4280" actId="207"/>
          <ac:spMkLst>
            <pc:docMk/>
            <pc:sldMk cId="3398796021" sldId="808"/>
            <ac:spMk id="93" creationId="{BF4A2ECA-B87E-2009-6409-FCB81F1CF586}"/>
          </ac:spMkLst>
        </pc:spChg>
        <pc:spChg chg="mod">
          <ac:chgData name="Aaron J Masino" userId="2136f450-c1a6-467a-901d-8891005589d6" providerId="ADAL" clId="{ACC460FB-EDC5-55C8-B349-F928A764A37C}" dt="2025-10-28T16:07:04.067" v="4280" actId="207"/>
          <ac:spMkLst>
            <pc:docMk/>
            <pc:sldMk cId="3398796021" sldId="808"/>
            <ac:spMk id="94" creationId="{24F842BF-4CA9-73BB-1FDF-2CDB337D6E96}"/>
          </ac:spMkLst>
        </pc:spChg>
        <pc:spChg chg="mod">
          <ac:chgData name="Aaron J Masino" userId="2136f450-c1a6-467a-901d-8891005589d6" providerId="ADAL" clId="{ACC460FB-EDC5-55C8-B349-F928A764A37C}" dt="2025-10-28T16:06:59.329" v="4279" actId="207"/>
          <ac:spMkLst>
            <pc:docMk/>
            <pc:sldMk cId="3398796021" sldId="808"/>
            <ac:spMk id="96" creationId="{EF2D3598-4845-7AAC-E1F4-2173304E1644}"/>
          </ac:spMkLst>
        </pc:spChg>
        <pc:spChg chg="mod">
          <ac:chgData name="Aaron J Masino" userId="2136f450-c1a6-467a-901d-8891005589d6" providerId="ADAL" clId="{ACC460FB-EDC5-55C8-B349-F928A764A37C}" dt="2025-10-28T16:06:59.329" v="4279" actId="207"/>
          <ac:spMkLst>
            <pc:docMk/>
            <pc:sldMk cId="3398796021" sldId="808"/>
            <ac:spMk id="97" creationId="{D5B54B71-9001-10FF-CB6E-B2D57150D940}"/>
          </ac:spMkLst>
        </pc:spChg>
        <pc:spChg chg="mod">
          <ac:chgData name="Aaron J Masino" userId="2136f450-c1a6-467a-901d-8891005589d6" providerId="ADAL" clId="{ACC460FB-EDC5-55C8-B349-F928A764A37C}" dt="2025-10-28T16:06:59.329" v="4279" actId="207"/>
          <ac:spMkLst>
            <pc:docMk/>
            <pc:sldMk cId="3398796021" sldId="808"/>
            <ac:spMk id="98" creationId="{44D5C71F-E678-947B-CFE0-742DA159C08E}"/>
          </ac:spMkLst>
        </pc:spChg>
        <pc:spChg chg="mod">
          <ac:chgData name="Aaron J Masino" userId="2136f450-c1a6-467a-901d-8891005589d6" providerId="ADAL" clId="{ACC460FB-EDC5-55C8-B349-F928A764A37C}" dt="2025-10-28T16:06:59.329" v="4279" actId="207"/>
          <ac:spMkLst>
            <pc:docMk/>
            <pc:sldMk cId="3398796021" sldId="808"/>
            <ac:spMk id="99" creationId="{3D52CE3E-DA6E-3F07-8B58-3C71A0CB22D1}"/>
          </ac:spMkLst>
        </pc:spChg>
        <pc:spChg chg="mod">
          <ac:chgData name="Aaron J Masino" userId="2136f450-c1a6-467a-901d-8891005589d6" providerId="ADAL" clId="{ACC460FB-EDC5-55C8-B349-F928A764A37C}" dt="2025-10-28T16:06:52.065" v="4278" actId="207"/>
          <ac:spMkLst>
            <pc:docMk/>
            <pc:sldMk cId="3398796021" sldId="808"/>
            <ac:spMk id="101" creationId="{04829882-8E94-EC75-89A7-AD7F25EABF4D}"/>
          </ac:spMkLst>
        </pc:spChg>
        <pc:spChg chg="mod">
          <ac:chgData name="Aaron J Masino" userId="2136f450-c1a6-467a-901d-8891005589d6" providerId="ADAL" clId="{ACC460FB-EDC5-55C8-B349-F928A764A37C}" dt="2025-10-28T16:06:52.065" v="4278" actId="207"/>
          <ac:spMkLst>
            <pc:docMk/>
            <pc:sldMk cId="3398796021" sldId="808"/>
            <ac:spMk id="102" creationId="{C4A7AD7D-A8AD-ECE2-1825-B1C774A4D5B9}"/>
          </ac:spMkLst>
        </pc:spChg>
        <pc:spChg chg="mod">
          <ac:chgData name="Aaron J Masino" userId="2136f450-c1a6-467a-901d-8891005589d6" providerId="ADAL" clId="{ACC460FB-EDC5-55C8-B349-F928A764A37C}" dt="2025-10-28T16:06:52.065" v="4278" actId="207"/>
          <ac:spMkLst>
            <pc:docMk/>
            <pc:sldMk cId="3398796021" sldId="808"/>
            <ac:spMk id="103" creationId="{65FE3D2C-43B6-B397-595E-FD6C2AE04F55}"/>
          </ac:spMkLst>
        </pc:spChg>
        <pc:spChg chg="mod">
          <ac:chgData name="Aaron J Masino" userId="2136f450-c1a6-467a-901d-8891005589d6" providerId="ADAL" clId="{ACC460FB-EDC5-55C8-B349-F928A764A37C}" dt="2025-10-28T16:06:52.065" v="4278" actId="207"/>
          <ac:spMkLst>
            <pc:docMk/>
            <pc:sldMk cId="3398796021" sldId="808"/>
            <ac:spMk id="104" creationId="{F4C77681-7350-1174-6BF8-E7D50F1CD2AC}"/>
          </ac:spMkLst>
        </pc:spChg>
        <pc:spChg chg="add mod">
          <ac:chgData name="Aaron J Masino" userId="2136f450-c1a6-467a-901d-8891005589d6" providerId="ADAL" clId="{ACC460FB-EDC5-55C8-B349-F928A764A37C}" dt="2025-10-28T16:09:09.640" v="4357" actId="14100"/>
          <ac:spMkLst>
            <pc:docMk/>
            <pc:sldMk cId="3398796021" sldId="808"/>
            <ac:spMk id="108" creationId="{32FA667D-8D61-D0AD-AB6F-24E60AA5E90C}"/>
          </ac:spMkLst>
        </pc:spChg>
        <pc:spChg chg="add mod">
          <ac:chgData name="Aaron J Masino" userId="2136f450-c1a6-467a-901d-8891005589d6" providerId="ADAL" clId="{ACC460FB-EDC5-55C8-B349-F928A764A37C}" dt="2025-10-28T16:09:02.369" v="4355" actId="207"/>
          <ac:spMkLst>
            <pc:docMk/>
            <pc:sldMk cId="3398796021" sldId="808"/>
            <ac:spMk id="115" creationId="{04769C17-4F80-E682-4805-0A60B85D8255}"/>
          </ac:spMkLst>
        </pc:spChg>
        <pc:spChg chg="add mod">
          <ac:chgData name="Aaron J Masino" userId="2136f450-c1a6-467a-901d-8891005589d6" providerId="ADAL" clId="{ACC460FB-EDC5-55C8-B349-F928A764A37C}" dt="2025-10-28T16:10:02.054" v="4425" actId="1076"/>
          <ac:spMkLst>
            <pc:docMk/>
            <pc:sldMk cId="3398796021" sldId="808"/>
            <ac:spMk id="118" creationId="{05F67CD7-70AE-CB1E-A881-D807F907E239}"/>
          </ac:spMkLst>
        </pc:spChg>
        <pc:spChg chg="add mod">
          <ac:chgData name="Aaron J Masino" userId="2136f450-c1a6-467a-901d-8891005589d6" providerId="ADAL" clId="{ACC460FB-EDC5-55C8-B349-F928A764A37C}" dt="2025-10-28T16:09:41.127" v="4363" actId="2085"/>
          <ac:spMkLst>
            <pc:docMk/>
            <pc:sldMk cId="3398796021" sldId="808"/>
            <ac:spMk id="119" creationId="{F73522FE-894F-26C4-EAB8-D8A6BBDD4890}"/>
          </ac:spMkLst>
        </pc:spChg>
        <pc:spChg chg="add mod">
          <ac:chgData name="Aaron J Masino" userId="2136f450-c1a6-467a-901d-8891005589d6" providerId="ADAL" clId="{ACC460FB-EDC5-55C8-B349-F928A764A37C}" dt="2025-10-28T16:11:09.067" v="4496" actId="207"/>
          <ac:spMkLst>
            <pc:docMk/>
            <pc:sldMk cId="3398796021" sldId="808"/>
            <ac:spMk id="123" creationId="{037CE069-5D81-0FE1-D493-1EECB98BBA9D}"/>
          </ac:spMkLst>
        </pc:spChg>
        <pc:grpChg chg="mod">
          <ac:chgData name="Aaron J Masino" userId="2136f450-c1a6-467a-901d-8891005589d6" providerId="ADAL" clId="{ACC460FB-EDC5-55C8-B349-F928A764A37C}" dt="2025-10-28T16:05:32.647" v="4261" actId="1076"/>
          <ac:grpSpMkLst>
            <pc:docMk/>
            <pc:sldMk cId="3398796021" sldId="808"/>
            <ac:grpSpMk id="19" creationId="{9AD02ED3-CF9E-2308-ABAA-CEE2D3E3E602}"/>
          </ac:grpSpMkLst>
        </pc:grpChg>
        <pc:grpChg chg="add mod">
          <ac:chgData name="Aaron J Masino" userId="2136f450-c1a6-467a-901d-8891005589d6" providerId="ADAL" clId="{ACC460FB-EDC5-55C8-B349-F928A764A37C}" dt="2025-10-28T16:07:15.250" v="4282" actId="207"/>
          <ac:grpSpMkLst>
            <pc:docMk/>
            <pc:sldMk cId="3398796021" sldId="808"/>
            <ac:grpSpMk id="80" creationId="{D101CE76-1CB9-CB80-FFEB-2E9F48E3DC01}"/>
          </ac:grpSpMkLst>
        </pc:grpChg>
        <pc:grpChg chg="add mod">
          <ac:chgData name="Aaron J Masino" userId="2136f450-c1a6-467a-901d-8891005589d6" providerId="ADAL" clId="{ACC460FB-EDC5-55C8-B349-F928A764A37C}" dt="2025-10-28T16:07:08.837" v="4281" actId="207"/>
          <ac:grpSpMkLst>
            <pc:docMk/>
            <pc:sldMk cId="3398796021" sldId="808"/>
            <ac:grpSpMk id="85" creationId="{2ED61A96-2113-E9B9-102C-AFDB28CF2BF5}"/>
          </ac:grpSpMkLst>
        </pc:grpChg>
        <pc:grpChg chg="add mod">
          <ac:chgData name="Aaron J Masino" userId="2136f450-c1a6-467a-901d-8891005589d6" providerId="ADAL" clId="{ACC460FB-EDC5-55C8-B349-F928A764A37C}" dt="2025-10-28T16:07:04.067" v="4280" actId="207"/>
          <ac:grpSpMkLst>
            <pc:docMk/>
            <pc:sldMk cId="3398796021" sldId="808"/>
            <ac:grpSpMk id="90" creationId="{1742E381-C7D4-5BE2-D816-B971E295BE92}"/>
          </ac:grpSpMkLst>
        </pc:grpChg>
        <pc:grpChg chg="add mod">
          <ac:chgData name="Aaron J Masino" userId="2136f450-c1a6-467a-901d-8891005589d6" providerId="ADAL" clId="{ACC460FB-EDC5-55C8-B349-F928A764A37C}" dt="2025-10-28T16:06:59.329" v="4279" actId="207"/>
          <ac:grpSpMkLst>
            <pc:docMk/>
            <pc:sldMk cId="3398796021" sldId="808"/>
            <ac:grpSpMk id="95" creationId="{64C31A87-D8F9-251E-D3A8-2FB10A8E1E6B}"/>
          </ac:grpSpMkLst>
        </pc:grpChg>
        <pc:grpChg chg="add mod">
          <ac:chgData name="Aaron J Masino" userId="2136f450-c1a6-467a-901d-8891005589d6" providerId="ADAL" clId="{ACC460FB-EDC5-55C8-B349-F928A764A37C}" dt="2025-10-28T16:06:52.065" v="4278" actId="207"/>
          <ac:grpSpMkLst>
            <pc:docMk/>
            <pc:sldMk cId="3398796021" sldId="808"/>
            <ac:grpSpMk id="100" creationId="{C728E89F-B440-DA67-6B09-ABAF5BBCDAB6}"/>
          </ac:grpSpMkLst>
        </pc:grpChg>
        <pc:grpChg chg="add">
          <ac:chgData name="Aaron J Masino" userId="2136f450-c1a6-467a-901d-8891005589d6" providerId="ADAL" clId="{ACC460FB-EDC5-55C8-B349-F928A764A37C}" dt="2025-10-28T16:24:23.249" v="4908" actId="164"/>
          <ac:grpSpMkLst>
            <pc:docMk/>
            <pc:sldMk cId="3398796021" sldId="808"/>
            <ac:grpSpMk id="131" creationId="{35E5426D-0B84-39C0-D058-BA351BD50B90}"/>
          </ac:grpSpMkLst>
        </pc:grpChg>
        <pc:grpChg chg="add">
          <ac:chgData name="Aaron J Masino" userId="2136f450-c1a6-467a-901d-8891005589d6" providerId="ADAL" clId="{ACC460FB-EDC5-55C8-B349-F928A764A37C}" dt="2025-10-28T16:24:38.594" v="4909" actId="164"/>
          <ac:grpSpMkLst>
            <pc:docMk/>
            <pc:sldMk cId="3398796021" sldId="808"/>
            <ac:grpSpMk id="132" creationId="{A0A463F4-E028-3623-1EFC-452AE512CF2E}"/>
          </ac:grpSpMkLst>
        </pc:grpChg>
        <pc:picChg chg="add mod modCrop">
          <ac:chgData name="Aaron J Masino" userId="2136f450-c1a6-467a-901d-8891005589d6" providerId="ADAL" clId="{ACC460FB-EDC5-55C8-B349-F928A764A37C}" dt="2025-10-28T14:26:34.022" v="4120" actId="1076"/>
          <ac:picMkLst>
            <pc:docMk/>
            <pc:sldMk cId="3398796021" sldId="808"/>
            <ac:picMk id="6" creationId="{87053B95-37E6-48DE-082E-251AACCB05D4}"/>
          </ac:picMkLst>
        </pc:picChg>
        <pc:picChg chg="del mod modCrop">
          <ac:chgData name="Aaron J Masino" userId="2136f450-c1a6-467a-901d-8891005589d6" providerId="ADAL" clId="{ACC460FB-EDC5-55C8-B349-F928A764A37C}" dt="2025-10-28T16:17:57.106" v="4501" actId="478"/>
          <ac:picMkLst>
            <pc:docMk/>
            <pc:sldMk cId="3398796021" sldId="808"/>
            <ac:picMk id="7" creationId="{309DE5A2-DE02-3104-45DF-65A1F34644E8}"/>
          </ac:picMkLst>
        </pc:picChg>
        <pc:picChg chg="add mod">
          <ac:chgData name="Aaron J Masino" userId="2136f450-c1a6-467a-901d-8891005589d6" providerId="ADAL" clId="{ACC460FB-EDC5-55C8-B349-F928A764A37C}" dt="2025-10-28T16:18:09.309" v="4545" actId="1035"/>
          <ac:picMkLst>
            <pc:docMk/>
            <pc:sldMk cId="3398796021" sldId="808"/>
            <ac:picMk id="130" creationId="{F4B33359-78D8-46EB-7F10-1D6EE053F85B}"/>
          </ac:picMkLst>
        </pc:picChg>
        <pc:cxnChg chg="add mod">
          <ac:chgData name="Aaron J Masino" userId="2136f450-c1a6-467a-901d-8891005589d6" providerId="ADAL" clId="{ACC460FB-EDC5-55C8-B349-F928A764A37C}" dt="2025-10-28T16:07:38.161" v="4284" actId="1076"/>
          <ac:cxnSpMkLst>
            <pc:docMk/>
            <pc:sldMk cId="3398796021" sldId="808"/>
            <ac:cxnSpMk id="106" creationId="{E91900DE-BB86-EFEF-2319-595B3DF3A104}"/>
          </ac:cxnSpMkLst>
        </pc:cxnChg>
        <pc:cxnChg chg="add mod">
          <ac:chgData name="Aaron J Masino" userId="2136f450-c1a6-467a-901d-8891005589d6" providerId="ADAL" clId="{ACC460FB-EDC5-55C8-B349-F928A764A37C}" dt="2025-10-28T16:09:09.640" v="4357" actId="14100"/>
          <ac:cxnSpMkLst>
            <pc:docMk/>
            <pc:sldMk cId="3398796021" sldId="808"/>
            <ac:cxnSpMk id="109" creationId="{5CD19822-5FDF-3364-A5D6-6674C45B7B56}"/>
          </ac:cxnSpMkLst>
        </pc:cxnChg>
        <pc:cxnChg chg="add mod">
          <ac:chgData name="Aaron J Masino" userId="2136f450-c1a6-467a-901d-8891005589d6" providerId="ADAL" clId="{ACC460FB-EDC5-55C8-B349-F928A764A37C}" dt="2025-10-28T16:10:12.342" v="4429" actId="14100"/>
          <ac:cxnSpMkLst>
            <pc:docMk/>
            <pc:sldMk cId="3398796021" sldId="808"/>
            <ac:cxnSpMk id="120" creationId="{8C381C8B-9956-5A46-42BC-09BF482B9379}"/>
          </ac:cxnSpMkLst>
        </pc:cxnChg>
        <pc:cxnChg chg="add mod">
          <ac:chgData name="Aaron J Masino" userId="2136f450-c1a6-467a-901d-8891005589d6" providerId="ADAL" clId="{ACC460FB-EDC5-55C8-B349-F928A764A37C}" dt="2025-10-28T16:10:53.459" v="4491" actId="14100"/>
          <ac:cxnSpMkLst>
            <pc:docMk/>
            <pc:sldMk cId="3398796021" sldId="808"/>
            <ac:cxnSpMk id="124" creationId="{20EB6759-251C-3BD9-2097-9CED186DB571}"/>
          </ac:cxnSpMkLst>
        </pc:cxnChg>
        <pc:cxnChg chg="add mod">
          <ac:chgData name="Aaron J Masino" userId="2136f450-c1a6-467a-901d-8891005589d6" providerId="ADAL" clId="{ACC460FB-EDC5-55C8-B349-F928A764A37C}" dt="2025-10-28T16:11:00.467" v="4495" actId="14100"/>
          <ac:cxnSpMkLst>
            <pc:docMk/>
            <pc:sldMk cId="3398796021" sldId="808"/>
            <ac:cxnSpMk id="127" creationId="{B167A267-CCD3-3E4F-C763-BE71E18D1890}"/>
          </ac:cxnSpMkLst>
        </pc:cxnChg>
      </pc:sldChg>
      <pc:sldChg chg="addSp delSp modSp new del mod">
        <pc:chgData name="Aaron J Masino" userId="2136f450-c1a6-467a-901d-8891005589d6" providerId="ADAL" clId="{ACC460FB-EDC5-55C8-B349-F928A764A37C}" dt="2025-10-28T17:19:29.738" v="6342" actId="2696"/>
        <pc:sldMkLst>
          <pc:docMk/>
          <pc:sldMk cId="3858348366" sldId="809"/>
        </pc:sldMkLst>
        <pc:spChg chg="mod topLvl">
          <ac:chgData name="Aaron J Masino" userId="2136f450-c1a6-467a-901d-8891005589d6" providerId="ADAL" clId="{ACC460FB-EDC5-55C8-B349-F928A764A37C}" dt="2025-10-28T16:05:48.447" v="4264" actId="165"/>
          <ac:spMkLst>
            <pc:docMk/>
            <pc:sldMk cId="3858348366" sldId="809"/>
            <ac:spMk id="11" creationId="{C5CDF059-F906-E98B-AE5D-335F3109FAC5}"/>
          </ac:spMkLst>
        </pc:spChg>
        <pc:spChg chg="topLvl">
          <ac:chgData name="Aaron J Masino" userId="2136f450-c1a6-467a-901d-8891005589d6" providerId="ADAL" clId="{ACC460FB-EDC5-55C8-B349-F928A764A37C}" dt="2025-10-28T16:05:48.447" v="4264" actId="165"/>
          <ac:spMkLst>
            <pc:docMk/>
            <pc:sldMk cId="3858348366" sldId="809"/>
            <ac:spMk id="15" creationId="{D2D1D035-56DB-2AD4-47EF-8564909D5801}"/>
          </ac:spMkLst>
        </pc:spChg>
        <pc:spChg chg="topLvl">
          <ac:chgData name="Aaron J Masino" userId="2136f450-c1a6-467a-901d-8891005589d6" providerId="ADAL" clId="{ACC460FB-EDC5-55C8-B349-F928A764A37C}" dt="2025-10-28T16:05:48.447" v="4264" actId="165"/>
          <ac:spMkLst>
            <pc:docMk/>
            <pc:sldMk cId="3858348366" sldId="809"/>
            <ac:spMk id="16" creationId="{0A15F25E-2F74-4FAE-4143-21C6D942C67E}"/>
          </ac:spMkLst>
        </pc:spChg>
        <pc:spChg chg="topLvl">
          <ac:chgData name="Aaron J Masino" userId="2136f450-c1a6-467a-901d-8891005589d6" providerId="ADAL" clId="{ACC460FB-EDC5-55C8-B349-F928A764A37C}" dt="2025-10-28T16:05:48.447" v="4264" actId="165"/>
          <ac:spMkLst>
            <pc:docMk/>
            <pc:sldMk cId="3858348366" sldId="809"/>
            <ac:spMk id="17" creationId="{FD13B719-8A02-6B86-0136-920B8E2B25B8}"/>
          </ac:spMkLst>
        </pc:spChg>
        <pc:spChg chg="mod topLvl">
          <ac:chgData name="Aaron J Masino" userId="2136f450-c1a6-467a-901d-8891005589d6" providerId="ADAL" clId="{ACC460FB-EDC5-55C8-B349-F928A764A37C}" dt="2025-10-28T16:05:48.447" v="4264" actId="165"/>
          <ac:spMkLst>
            <pc:docMk/>
            <pc:sldMk cId="3858348366" sldId="809"/>
            <ac:spMk id="18" creationId="{77BBB06E-DA56-5828-F87A-C21114892B7E}"/>
          </ac:spMkLst>
        </pc:spChg>
        <pc:spChg chg="topLvl">
          <ac:chgData name="Aaron J Masino" userId="2136f450-c1a6-467a-901d-8891005589d6" providerId="ADAL" clId="{ACC460FB-EDC5-55C8-B349-F928A764A37C}" dt="2025-10-28T16:05:48.447" v="4264" actId="165"/>
          <ac:spMkLst>
            <pc:docMk/>
            <pc:sldMk cId="3858348366" sldId="809"/>
            <ac:spMk id="19" creationId="{7D3B2BC4-324D-4481-CE9C-61002BEAB09F}"/>
          </ac:spMkLst>
        </pc:spChg>
        <pc:spChg chg="mod">
          <ac:chgData name="Aaron J Masino" userId="2136f450-c1a6-467a-901d-8891005589d6" providerId="ADAL" clId="{ACC460FB-EDC5-55C8-B349-F928A764A37C}" dt="2025-10-28T16:05:38.833" v="4263"/>
          <ac:spMkLst>
            <pc:docMk/>
            <pc:sldMk cId="3858348366" sldId="809"/>
            <ac:spMk id="25" creationId="{BB147E4D-17EE-3232-DCAD-F760A92855AA}"/>
          </ac:spMkLst>
        </pc:spChg>
        <pc:spChg chg="mod">
          <ac:chgData name="Aaron J Masino" userId="2136f450-c1a6-467a-901d-8891005589d6" providerId="ADAL" clId="{ACC460FB-EDC5-55C8-B349-F928A764A37C}" dt="2025-10-28T16:05:38.833" v="4263"/>
          <ac:spMkLst>
            <pc:docMk/>
            <pc:sldMk cId="3858348366" sldId="809"/>
            <ac:spMk id="30" creationId="{E641F9B9-A439-25EB-DD7D-46553CCDA387}"/>
          </ac:spMkLst>
        </pc:spChg>
        <pc:spChg chg="mod">
          <ac:chgData name="Aaron J Masino" userId="2136f450-c1a6-467a-901d-8891005589d6" providerId="ADAL" clId="{ACC460FB-EDC5-55C8-B349-F928A764A37C}" dt="2025-10-28T16:05:38.833" v="4263"/>
          <ac:spMkLst>
            <pc:docMk/>
            <pc:sldMk cId="3858348366" sldId="809"/>
            <ac:spMk id="32" creationId="{24D6C2CE-AD08-CE87-154A-240608F251BB}"/>
          </ac:spMkLst>
        </pc:spChg>
        <pc:spChg chg="mod">
          <ac:chgData name="Aaron J Masino" userId="2136f450-c1a6-467a-901d-8891005589d6" providerId="ADAL" clId="{ACC460FB-EDC5-55C8-B349-F928A764A37C}" dt="2025-10-28T16:05:38.833" v="4263"/>
          <ac:spMkLst>
            <pc:docMk/>
            <pc:sldMk cId="3858348366" sldId="809"/>
            <ac:spMk id="34" creationId="{D278E9F7-EB2F-74C4-430E-25B8F5DA51C2}"/>
          </ac:spMkLst>
        </pc:spChg>
        <pc:spChg chg="mod">
          <ac:chgData name="Aaron J Masino" userId="2136f450-c1a6-467a-901d-8891005589d6" providerId="ADAL" clId="{ACC460FB-EDC5-55C8-B349-F928A764A37C}" dt="2025-10-28T16:05:38.833" v="4263"/>
          <ac:spMkLst>
            <pc:docMk/>
            <pc:sldMk cId="3858348366" sldId="809"/>
            <ac:spMk id="37" creationId="{11034FDC-B819-6C55-54FD-B1B3A14202D6}"/>
          </ac:spMkLst>
        </pc:spChg>
        <pc:spChg chg="mod topLvl">
          <ac:chgData name="Aaron J Masino" userId="2136f450-c1a6-467a-901d-8891005589d6" providerId="ADAL" clId="{ACC460FB-EDC5-55C8-B349-F928A764A37C}" dt="2025-10-28T16:06:06.313" v="4266" actId="1076"/>
          <ac:spMkLst>
            <pc:docMk/>
            <pc:sldMk cId="3858348366" sldId="809"/>
            <ac:spMk id="46" creationId="{F3CCF102-A029-E532-57CC-63B8B402377F}"/>
          </ac:spMkLst>
        </pc:spChg>
        <pc:spChg chg="mod">
          <ac:chgData name="Aaron J Masino" userId="2136f450-c1a6-467a-901d-8891005589d6" providerId="ADAL" clId="{ACC460FB-EDC5-55C8-B349-F928A764A37C}" dt="2025-10-28T16:05:38.833" v="4263"/>
          <ac:spMkLst>
            <pc:docMk/>
            <pc:sldMk cId="3858348366" sldId="809"/>
            <ac:spMk id="53" creationId="{E980346A-4BFD-C126-2E7E-9C4C0D108EEA}"/>
          </ac:spMkLst>
        </pc:spChg>
        <pc:spChg chg="mod">
          <ac:chgData name="Aaron J Masino" userId="2136f450-c1a6-467a-901d-8891005589d6" providerId="ADAL" clId="{ACC460FB-EDC5-55C8-B349-F928A764A37C}" dt="2025-10-28T16:05:38.833" v="4263"/>
          <ac:spMkLst>
            <pc:docMk/>
            <pc:sldMk cId="3858348366" sldId="809"/>
            <ac:spMk id="60" creationId="{4144C2EB-B2F6-EC4C-C7FF-5E4BB42B7B21}"/>
          </ac:spMkLst>
        </pc:spChg>
        <pc:spChg chg="mod">
          <ac:chgData name="Aaron J Masino" userId="2136f450-c1a6-467a-901d-8891005589d6" providerId="ADAL" clId="{ACC460FB-EDC5-55C8-B349-F928A764A37C}" dt="2025-10-28T16:05:38.833" v="4263"/>
          <ac:spMkLst>
            <pc:docMk/>
            <pc:sldMk cId="3858348366" sldId="809"/>
            <ac:spMk id="62" creationId="{22DB5910-33FD-D450-98F6-EEF9379D899A}"/>
          </ac:spMkLst>
        </pc:spChg>
        <pc:grpChg chg="del">
          <ac:chgData name="Aaron J Masino" userId="2136f450-c1a6-467a-901d-8891005589d6" providerId="ADAL" clId="{ACC460FB-EDC5-55C8-B349-F928A764A37C}" dt="2025-10-28T16:05:48.447" v="4264" actId="165"/>
          <ac:grpSpMkLst>
            <pc:docMk/>
            <pc:sldMk cId="3858348366" sldId="809"/>
            <ac:grpSpMk id="2" creationId="{AD53BF8B-6FD8-2719-E097-06485DA514D2}"/>
          </ac:grpSpMkLst>
        </pc:grpChg>
        <pc:grpChg chg="topLvl">
          <ac:chgData name="Aaron J Masino" userId="2136f450-c1a6-467a-901d-8891005589d6" providerId="ADAL" clId="{ACC460FB-EDC5-55C8-B349-F928A764A37C}" dt="2025-10-28T16:05:48.447" v="4264" actId="165"/>
          <ac:grpSpMkLst>
            <pc:docMk/>
            <pc:sldMk cId="3858348366" sldId="809"/>
            <ac:grpSpMk id="6" creationId="{9813097D-40E2-7CB2-253E-6EB275D93FF3}"/>
          </ac:grpSpMkLst>
        </pc:grpChg>
        <pc:grpChg chg="topLvl">
          <ac:chgData name="Aaron J Masino" userId="2136f450-c1a6-467a-901d-8891005589d6" providerId="ADAL" clId="{ACC460FB-EDC5-55C8-B349-F928A764A37C}" dt="2025-10-28T16:05:48.447" v="4264" actId="165"/>
          <ac:grpSpMkLst>
            <pc:docMk/>
            <pc:sldMk cId="3858348366" sldId="809"/>
            <ac:grpSpMk id="8" creationId="{62BB75A1-CDCE-B475-3DE1-E5091BDFD9F2}"/>
          </ac:grpSpMkLst>
        </pc:grpChg>
        <pc:grpChg chg="del">
          <ac:chgData name="Aaron J Masino" userId="2136f450-c1a6-467a-901d-8891005589d6" providerId="ADAL" clId="{ACC460FB-EDC5-55C8-B349-F928A764A37C}" dt="2025-10-28T16:05:58.508" v="4265" actId="165"/>
          <ac:grpSpMkLst>
            <pc:docMk/>
            <pc:sldMk cId="3858348366" sldId="809"/>
            <ac:grpSpMk id="9" creationId="{26A4EA2B-E916-25F8-5A94-22E1A8B7C470}"/>
          </ac:grpSpMkLst>
        </pc:grpChg>
        <pc:grpChg chg="topLvl">
          <ac:chgData name="Aaron J Masino" userId="2136f450-c1a6-467a-901d-8891005589d6" providerId="ADAL" clId="{ACC460FB-EDC5-55C8-B349-F928A764A37C}" dt="2025-10-28T16:05:48.447" v="4264" actId="165"/>
          <ac:grpSpMkLst>
            <pc:docMk/>
            <pc:sldMk cId="3858348366" sldId="809"/>
            <ac:grpSpMk id="12" creationId="{6B3124E0-72FB-A73D-9AC7-6BC7F029E142}"/>
          </ac:grpSpMkLst>
        </pc:grpChg>
        <pc:grpChg chg="topLvl">
          <ac:chgData name="Aaron J Masino" userId="2136f450-c1a6-467a-901d-8891005589d6" providerId="ADAL" clId="{ACC460FB-EDC5-55C8-B349-F928A764A37C}" dt="2025-10-28T16:05:58.508" v="4265" actId="165"/>
          <ac:grpSpMkLst>
            <pc:docMk/>
            <pc:sldMk cId="3858348366" sldId="809"/>
            <ac:grpSpMk id="45" creationId="{1199DE8C-8049-9060-6C15-3768AB8F9BFB}"/>
          </ac:grpSpMkLst>
        </pc:grpChg>
      </pc:sldChg>
      <pc:sldChg chg="addSp delSp modSp new mod">
        <pc:chgData name="Aaron J Masino" userId="2136f450-c1a6-467a-901d-8891005589d6" providerId="ADAL" clId="{ACC460FB-EDC5-55C8-B349-F928A764A37C}" dt="2025-10-28T17:09:36.923" v="6086" actId="207"/>
        <pc:sldMkLst>
          <pc:docMk/>
          <pc:sldMk cId="3846440064" sldId="810"/>
        </pc:sldMkLst>
        <pc:spChg chg="mod">
          <ac:chgData name="Aaron J Masino" userId="2136f450-c1a6-467a-901d-8891005589d6" providerId="ADAL" clId="{ACC460FB-EDC5-55C8-B349-F928A764A37C}" dt="2025-10-28T17:09:36.923" v="6086" actId="207"/>
          <ac:spMkLst>
            <pc:docMk/>
            <pc:sldMk cId="3846440064" sldId="810"/>
            <ac:spMk id="2" creationId="{E8C12F80-3D7F-468C-AD0C-05F98C54EDC2}"/>
          </ac:spMkLst>
        </pc:spChg>
        <pc:spChg chg="mod">
          <ac:chgData name="Aaron J Masino" userId="2136f450-c1a6-467a-901d-8891005589d6" providerId="ADAL" clId="{ACC460FB-EDC5-55C8-B349-F928A764A37C}" dt="2025-10-28T16:21:57.918" v="4718" actId="20577"/>
          <ac:spMkLst>
            <pc:docMk/>
            <pc:sldMk cId="3846440064" sldId="810"/>
            <ac:spMk id="3" creationId="{4130A6E5-5FFC-D636-945E-91A9A055D1F7}"/>
          </ac:spMkLst>
        </pc:spChg>
        <pc:spChg chg="add mod">
          <ac:chgData name="Aaron J Masino" userId="2136f450-c1a6-467a-901d-8891005589d6" providerId="ADAL" clId="{ACC460FB-EDC5-55C8-B349-F928A764A37C}" dt="2025-10-28T16:19:32.592" v="4603"/>
          <ac:spMkLst>
            <pc:docMk/>
            <pc:sldMk cId="3846440064" sldId="810"/>
            <ac:spMk id="4" creationId="{ADDB097E-984F-B33F-2533-A82BBD2D4CCA}"/>
          </ac:spMkLst>
        </pc:spChg>
        <pc:spChg chg="add mod">
          <ac:chgData name="Aaron J Masino" userId="2136f450-c1a6-467a-901d-8891005589d6" providerId="ADAL" clId="{ACC460FB-EDC5-55C8-B349-F928A764A37C}" dt="2025-10-28T16:36:54.585" v="5308" actId="113"/>
          <ac:spMkLst>
            <pc:docMk/>
            <pc:sldMk cId="3846440064" sldId="810"/>
            <ac:spMk id="8" creationId="{2FFB50A6-9DE2-1102-BC13-414435546C77}"/>
          </ac:spMkLst>
        </pc:spChg>
        <pc:spChg chg="mod topLvl">
          <ac:chgData name="Aaron J Masino" userId="2136f450-c1a6-467a-901d-8891005589d6" providerId="ADAL" clId="{ACC460FB-EDC5-55C8-B349-F928A764A37C}" dt="2025-10-28T16:30:36.830" v="5121" actId="1036"/>
          <ac:spMkLst>
            <pc:docMk/>
            <pc:sldMk cId="3846440064" sldId="810"/>
            <ac:spMk id="24" creationId="{6FFC2149-E4B5-8654-EAE4-ED6A32B717BB}"/>
          </ac:spMkLst>
        </pc:spChg>
        <pc:spChg chg="mod">
          <ac:chgData name="Aaron J Masino" userId="2136f450-c1a6-467a-901d-8891005589d6" providerId="ADAL" clId="{ACC460FB-EDC5-55C8-B349-F928A764A37C}" dt="2025-10-28T16:24:43.806" v="4910"/>
          <ac:spMkLst>
            <pc:docMk/>
            <pc:sldMk cId="3846440064" sldId="810"/>
            <ac:spMk id="29" creationId="{29EA2336-3CF1-4589-5AFE-5EE4CC64DD38}"/>
          </ac:spMkLst>
        </pc:spChg>
        <pc:spChg chg="mod">
          <ac:chgData name="Aaron J Masino" userId="2136f450-c1a6-467a-901d-8891005589d6" providerId="ADAL" clId="{ACC460FB-EDC5-55C8-B349-F928A764A37C}" dt="2025-10-28T16:24:43.806" v="4910"/>
          <ac:spMkLst>
            <pc:docMk/>
            <pc:sldMk cId="3846440064" sldId="810"/>
            <ac:spMk id="30" creationId="{7D60443B-30FD-42AC-6E56-6AA9DB81497D}"/>
          </ac:spMkLst>
        </pc:spChg>
        <pc:spChg chg="mod">
          <ac:chgData name="Aaron J Masino" userId="2136f450-c1a6-467a-901d-8891005589d6" providerId="ADAL" clId="{ACC460FB-EDC5-55C8-B349-F928A764A37C}" dt="2025-10-28T16:24:43.806" v="4910"/>
          <ac:spMkLst>
            <pc:docMk/>
            <pc:sldMk cId="3846440064" sldId="810"/>
            <ac:spMk id="31" creationId="{991F4810-B4AE-94FA-1324-81B25591E413}"/>
          </ac:spMkLst>
        </pc:spChg>
        <pc:spChg chg="mod">
          <ac:chgData name="Aaron J Masino" userId="2136f450-c1a6-467a-901d-8891005589d6" providerId="ADAL" clId="{ACC460FB-EDC5-55C8-B349-F928A764A37C}" dt="2025-10-28T16:24:43.806" v="4910"/>
          <ac:spMkLst>
            <pc:docMk/>
            <pc:sldMk cId="3846440064" sldId="810"/>
            <ac:spMk id="33" creationId="{B8B29698-0869-45A5-5D6F-B19D25CEB65E}"/>
          </ac:spMkLst>
        </pc:spChg>
        <pc:spChg chg="mod">
          <ac:chgData name="Aaron J Masino" userId="2136f450-c1a6-467a-901d-8891005589d6" providerId="ADAL" clId="{ACC460FB-EDC5-55C8-B349-F928A764A37C}" dt="2025-10-28T16:24:43.806" v="4910"/>
          <ac:spMkLst>
            <pc:docMk/>
            <pc:sldMk cId="3846440064" sldId="810"/>
            <ac:spMk id="34" creationId="{A3771D43-05C5-6820-EA77-CC4C8483F8C5}"/>
          </ac:spMkLst>
        </pc:spChg>
        <pc:spChg chg="mod">
          <ac:chgData name="Aaron J Masino" userId="2136f450-c1a6-467a-901d-8891005589d6" providerId="ADAL" clId="{ACC460FB-EDC5-55C8-B349-F928A764A37C}" dt="2025-10-28T16:24:43.806" v="4910"/>
          <ac:spMkLst>
            <pc:docMk/>
            <pc:sldMk cId="3846440064" sldId="810"/>
            <ac:spMk id="35" creationId="{8626CC97-D1B9-C7DB-5389-4B87C4035E24}"/>
          </ac:spMkLst>
        </pc:spChg>
        <pc:spChg chg="mod">
          <ac:chgData name="Aaron J Masino" userId="2136f450-c1a6-467a-901d-8891005589d6" providerId="ADAL" clId="{ACC460FB-EDC5-55C8-B349-F928A764A37C}" dt="2025-10-28T16:24:43.806" v="4910"/>
          <ac:spMkLst>
            <pc:docMk/>
            <pc:sldMk cId="3846440064" sldId="810"/>
            <ac:spMk id="36" creationId="{180A1197-8941-018B-363C-EFECE472603A}"/>
          </ac:spMkLst>
        </pc:spChg>
        <pc:spChg chg="mod">
          <ac:chgData name="Aaron J Masino" userId="2136f450-c1a6-467a-901d-8891005589d6" providerId="ADAL" clId="{ACC460FB-EDC5-55C8-B349-F928A764A37C}" dt="2025-10-28T16:24:43.806" v="4910"/>
          <ac:spMkLst>
            <pc:docMk/>
            <pc:sldMk cId="3846440064" sldId="810"/>
            <ac:spMk id="38" creationId="{03C92D1B-2A88-D61C-8512-E1F4ADC09F0E}"/>
          </ac:spMkLst>
        </pc:spChg>
        <pc:spChg chg="mod">
          <ac:chgData name="Aaron J Masino" userId="2136f450-c1a6-467a-901d-8891005589d6" providerId="ADAL" clId="{ACC460FB-EDC5-55C8-B349-F928A764A37C}" dt="2025-10-28T16:24:43.806" v="4910"/>
          <ac:spMkLst>
            <pc:docMk/>
            <pc:sldMk cId="3846440064" sldId="810"/>
            <ac:spMk id="39" creationId="{5BC16759-0783-F4AB-2D1A-B001321B2D33}"/>
          </ac:spMkLst>
        </pc:spChg>
        <pc:spChg chg="mod">
          <ac:chgData name="Aaron J Masino" userId="2136f450-c1a6-467a-901d-8891005589d6" providerId="ADAL" clId="{ACC460FB-EDC5-55C8-B349-F928A764A37C}" dt="2025-10-28T16:24:43.806" v="4910"/>
          <ac:spMkLst>
            <pc:docMk/>
            <pc:sldMk cId="3846440064" sldId="810"/>
            <ac:spMk id="40" creationId="{D7519CDF-664C-9AEF-3AC8-8B7B01F6E786}"/>
          </ac:spMkLst>
        </pc:spChg>
        <pc:spChg chg="add mod">
          <ac:chgData name="Aaron J Masino" userId="2136f450-c1a6-467a-901d-8891005589d6" providerId="ADAL" clId="{ACC460FB-EDC5-55C8-B349-F928A764A37C}" dt="2025-10-28T16:36:05.326" v="5287" actId="20577"/>
          <ac:spMkLst>
            <pc:docMk/>
            <pc:sldMk cId="3846440064" sldId="810"/>
            <ac:spMk id="46" creationId="{92053A3E-FB71-22C1-C608-8EBF62D2585C}"/>
          </ac:spMkLst>
        </pc:spChg>
        <pc:grpChg chg="mod">
          <ac:chgData name="Aaron J Masino" userId="2136f450-c1a6-467a-901d-8891005589d6" providerId="ADAL" clId="{ACC460FB-EDC5-55C8-B349-F928A764A37C}" dt="2025-10-28T16:29:24.250" v="5103" actId="1076"/>
          <ac:grpSpMkLst>
            <pc:docMk/>
            <pc:sldMk cId="3846440064" sldId="810"/>
            <ac:grpSpMk id="12" creationId="{896B09AD-9060-2D11-3B01-F823DE4928BA}"/>
          </ac:grpSpMkLst>
        </pc:grpChg>
        <pc:grpChg chg="del mod">
          <ac:chgData name="Aaron J Masino" userId="2136f450-c1a6-467a-901d-8891005589d6" providerId="ADAL" clId="{ACC460FB-EDC5-55C8-B349-F928A764A37C}" dt="2025-10-28T16:29:46.587" v="5106" actId="165"/>
          <ac:grpSpMkLst>
            <pc:docMk/>
            <pc:sldMk cId="3846440064" sldId="810"/>
            <ac:grpSpMk id="18" creationId="{A8D744F6-B9A4-0C29-8404-220DF7205133}"/>
          </ac:grpSpMkLst>
        </pc:grpChg>
        <pc:grpChg chg="mod topLvl">
          <ac:chgData name="Aaron J Masino" userId="2136f450-c1a6-467a-901d-8891005589d6" providerId="ADAL" clId="{ACC460FB-EDC5-55C8-B349-F928A764A37C}" dt="2025-10-28T16:30:09.851" v="5111" actId="1076"/>
          <ac:grpSpMkLst>
            <pc:docMk/>
            <pc:sldMk cId="3846440064" sldId="810"/>
            <ac:grpSpMk id="19" creationId="{C64F8F28-3CCB-244C-2F39-63C671A004EE}"/>
          </ac:grpSpMkLst>
        </pc:grpChg>
        <pc:grpChg chg="mod topLvl">
          <ac:chgData name="Aaron J Masino" userId="2136f450-c1a6-467a-901d-8891005589d6" providerId="ADAL" clId="{ACC460FB-EDC5-55C8-B349-F928A764A37C}" dt="2025-10-28T16:29:59.875" v="5109" actId="1076"/>
          <ac:grpSpMkLst>
            <pc:docMk/>
            <pc:sldMk cId="3846440064" sldId="810"/>
            <ac:grpSpMk id="20" creationId="{2BAD35D0-6071-5F6B-E90A-FB2E2493BC82}"/>
          </ac:grpSpMkLst>
        </pc:grpChg>
        <pc:grpChg chg="mod topLvl">
          <ac:chgData name="Aaron J Masino" userId="2136f450-c1a6-467a-901d-8891005589d6" providerId="ADAL" clId="{ACC460FB-EDC5-55C8-B349-F928A764A37C}" dt="2025-10-28T16:30:26.605" v="5114" actId="1076"/>
          <ac:grpSpMkLst>
            <pc:docMk/>
            <pc:sldMk cId="3846440064" sldId="810"/>
            <ac:grpSpMk id="21" creationId="{40ABA5C0-5977-5EBA-ED90-42190D3C1EED}"/>
          </ac:grpSpMkLst>
        </pc:grpChg>
        <pc:grpChg chg="mod topLvl">
          <ac:chgData name="Aaron J Masino" userId="2136f450-c1a6-467a-901d-8891005589d6" providerId="ADAL" clId="{ACC460FB-EDC5-55C8-B349-F928A764A37C}" dt="2025-10-28T16:30:13.480" v="5112" actId="1076"/>
          <ac:grpSpMkLst>
            <pc:docMk/>
            <pc:sldMk cId="3846440064" sldId="810"/>
            <ac:grpSpMk id="22" creationId="{36864FAA-6EBA-B7F7-B34B-35DB7433C991}"/>
          </ac:grpSpMkLst>
        </pc:grpChg>
        <pc:grpChg chg="mod topLvl">
          <ac:chgData name="Aaron J Masino" userId="2136f450-c1a6-467a-901d-8891005589d6" providerId="ADAL" clId="{ACC460FB-EDC5-55C8-B349-F928A764A37C}" dt="2025-10-28T16:30:21.444" v="5113" actId="1076"/>
          <ac:grpSpMkLst>
            <pc:docMk/>
            <pc:sldMk cId="3846440064" sldId="810"/>
            <ac:grpSpMk id="23" creationId="{107ECD60-E3DD-15E8-9E51-EE1FF300693A}"/>
          </ac:grpSpMkLst>
        </pc:grpChg>
        <pc:picChg chg="add del mod">
          <ac:chgData name="Aaron J Masino" userId="2136f450-c1a6-467a-901d-8891005589d6" providerId="ADAL" clId="{ACC460FB-EDC5-55C8-B349-F928A764A37C}" dt="2025-10-28T16:20:27.425" v="4612" actId="478"/>
          <ac:picMkLst>
            <pc:docMk/>
            <pc:sldMk cId="3846440064" sldId="810"/>
            <ac:picMk id="5" creationId="{39EDCCCE-65E5-EA78-1388-8379A75560DB}"/>
          </ac:picMkLst>
        </pc:picChg>
        <pc:picChg chg="add mod">
          <ac:chgData name="Aaron J Masino" userId="2136f450-c1a6-467a-901d-8891005589d6" providerId="ADAL" clId="{ACC460FB-EDC5-55C8-B349-F928A764A37C}" dt="2025-10-28T16:28:55.363" v="5096" actId="1076"/>
          <ac:picMkLst>
            <pc:docMk/>
            <pc:sldMk cId="3846440064" sldId="810"/>
            <ac:picMk id="6" creationId="{AC73485E-BEC8-E4BA-162A-E8B43D1E1806}"/>
          </ac:picMkLst>
        </pc:picChg>
        <pc:picChg chg="add mod">
          <ac:chgData name="Aaron J Masino" userId="2136f450-c1a6-467a-901d-8891005589d6" providerId="ADAL" clId="{ACC460FB-EDC5-55C8-B349-F928A764A37C}" dt="2025-10-28T16:29:07.694" v="5098" actId="1076"/>
          <ac:picMkLst>
            <pc:docMk/>
            <pc:sldMk cId="3846440064" sldId="810"/>
            <ac:picMk id="7" creationId="{18FD59E9-C218-AB4A-B4F2-B9AA6B07C816}"/>
          </ac:picMkLst>
        </pc:picChg>
        <pc:cxnChg chg="add mod">
          <ac:chgData name="Aaron J Masino" userId="2136f450-c1a6-467a-901d-8891005589d6" providerId="ADAL" clId="{ACC460FB-EDC5-55C8-B349-F928A764A37C}" dt="2025-10-28T16:36:40.254" v="5303" actId="20577"/>
          <ac:cxnSpMkLst>
            <pc:docMk/>
            <pc:sldMk cId="3846440064" sldId="810"/>
            <ac:cxnSpMk id="9" creationId="{65D2E067-60E7-9204-67BB-D614BA9D9644}"/>
          </ac:cxnSpMkLst>
        </pc:cxnChg>
        <pc:cxnChg chg="add mod">
          <ac:chgData name="Aaron J Masino" userId="2136f450-c1a6-467a-901d-8891005589d6" providerId="ADAL" clId="{ACC460FB-EDC5-55C8-B349-F928A764A37C}" dt="2025-10-28T16:35:52.902" v="5282"/>
          <ac:cxnSpMkLst>
            <pc:docMk/>
            <pc:sldMk cId="3846440064" sldId="810"/>
            <ac:cxnSpMk id="47" creationId="{D3BE2BB6-196C-AFDB-D188-E66E09F6A96F}"/>
          </ac:cxnSpMkLst>
        </pc:cxnChg>
      </pc:sldChg>
      <pc:sldChg chg="addSp delSp modSp add mod ord">
        <pc:chgData name="Aaron J Masino" userId="2136f450-c1a6-467a-901d-8891005589d6" providerId="ADAL" clId="{ACC460FB-EDC5-55C8-B349-F928A764A37C}" dt="2025-10-28T17:11:15.167" v="6116" actId="20578"/>
        <pc:sldMkLst>
          <pc:docMk/>
          <pc:sldMk cId="489041227" sldId="811"/>
        </pc:sldMkLst>
        <pc:spChg chg="mod">
          <ac:chgData name="Aaron J Masino" userId="2136f450-c1a6-467a-901d-8891005589d6" providerId="ADAL" clId="{ACC460FB-EDC5-55C8-B349-F928A764A37C}" dt="2025-10-28T17:09:43.164" v="6087" actId="207"/>
          <ac:spMkLst>
            <pc:docMk/>
            <pc:sldMk cId="489041227" sldId="811"/>
            <ac:spMk id="2" creationId="{12DA7342-8F59-C0AE-A767-B89DBDD20D6A}"/>
          </ac:spMkLst>
        </pc:spChg>
        <pc:spChg chg="mod">
          <ac:chgData name="Aaron J Masino" userId="2136f450-c1a6-467a-901d-8891005589d6" providerId="ADAL" clId="{ACC460FB-EDC5-55C8-B349-F928A764A37C}" dt="2025-10-28T16:31:19.843" v="5159" actId="14100"/>
          <ac:spMkLst>
            <pc:docMk/>
            <pc:sldMk cId="489041227" sldId="811"/>
            <ac:spMk id="3" creationId="{B60C9889-2075-4822-0BD4-CC47AB603344}"/>
          </ac:spMkLst>
        </pc:spChg>
        <pc:spChg chg="mod">
          <ac:chgData name="Aaron J Masino" userId="2136f450-c1a6-467a-901d-8891005589d6" providerId="ADAL" clId="{ACC460FB-EDC5-55C8-B349-F928A764A37C}" dt="2025-10-28T16:38:46.849" v="5373" actId="20577"/>
          <ac:spMkLst>
            <pc:docMk/>
            <pc:sldMk cId="489041227" sldId="811"/>
            <ac:spMk id="8" creationId="{57831C5B-4B14-FA32-EA75-C025975E9572}"/>
          </ac:spMkLst>
        </pc:spChg>
        <pc:spChg chg="mod">
          <ac:chgData name="Aaron J Masino" userId="2136f450-c1a6-467a-901d-8891005589d6" providerId="ADAL" clId="{ACC460FB-EDC5-55C8-B349-F928A764A37C}" dt="2025-10-28T16:51:16.498" v="5721" actId="20577"/>
          <ac:spMkLst>
            <pc:docMk/>
            <pc:sldMk cId="489041227" sldId="811"/>
            <ac:spMk id="46" creationId="{079A744D-E02F-FAEA-B000-3AFB459E135A}"/>
          </ac:spMkLst>
        </pc:spChg>
        <pc:picChg chg="add mod">
          <ac:chgData name="Aaron J Masino" userId="2136f450-c1a6-467a-901d-8891005589d6" providerId="ADAL" clId="{ACC460FB-EDC5-55C8-B349-F928A764A37C}" dt="2025-10-28T16:32:12.092" v="5173" actId="1035"/>
          <ac:picMkLst>
            <pc:docMk/>
            <pc:sldMk cId="489041227" sldId="811"/>
            <ac:picMk id="5" creationId="{DC784605-561C-22E7-C957-12D7398910A9}"/>
          </ac:picMkLst>
        </pc:picChg>
        <pc:picChg chg="del mod">
          <ac:chgData name="Aaron J Masino" userId="2136f450-c1a6-467a-901d-8891005589d6" providerId="ADAL" clId="{ACC460FB-EDC5-55C8-B349-F928A764A37C}" dt="2025-10-28T16:32:56.637" v="5179" actId="478"/>
          <ac:picMkLst>
            <pc:docMk/>
            <pc:sldMk cId="489041227" sldId="811"/>
            <ac:picMk id="6" creationId="{4E77C998-F09B-B550-5CB6-23C994B0EDBF}"/>
          </ac:picMkLst>
        </pc:picChg>
        <pc:picChg chg="del mod">
          <ac:chgData name="Aaron J Masino" userId="2136f450-c1a6-467a-901d-8891005589d6" providerId="ADAL" clId="{ACC460FB-EDC5-55C8-B349-F928A764A37C}" dt="2025-10-28T16:32:08.236" v="5165" actId="478"/>
          <ac:picMkLst>
            <pc:docMk/>
            <pc:sldMk cId="489041227" sldId="811"/>
            <ac:picMk id="7" creationId="{68BE23C7-FDC7-2A7F-BFAD-F1890D04222F}"/>
          </ac:picMkLst>
        </pc:picChg>
        <pc:picChg chg="add mod">
          <ac:chgData name="Aaron J Masino" userId="2136f450-c1a6-467a-901d-8891005589d6" providerId="ADAL" clId="{ACC460FB-EDC5-55C8-B349-F928A764A37C}" dt="2025-10-28T16:33:00.915" v="5192" actId="1037"/>
          <ac:picMkLst>
            <pc:docMk/>
            <pc:sldMk cId="489041227" sldId="811"/>
            <ac:picMk id="10" creationId="{0D715489-B517-3423-18CF-8A3C3EA155A3}"/>
          </ac:picMkLst>
        </pc:picChg>
        <pc:cxnChg chg="mod">
          <ac:chgData name="Aaron J Masino" userId="2136f450-c1a6-467a-901d-8891005589d6" providerId="ADAL" clId="{ACC460FB-EDC5-55C8-B349-F928A764A37C}" dt="2025-10-28T16:38:33.248" v="5354" actId="20577"/>
          <ac:cxnSpMkLst>
            <pc:docMk/>
            <pc:sldMk cId="489041227" sldId="811"/>
            <ac:cxnSpMk id="9" creationId="{D32F9E73-2B28-8DA7-80A4-80B7A3275557}"/>
          </ac:cxnSpMkLst>
        </pc:cxnChg>
        <pc:cxnChg chg="mod">
          <ac:chgData name="Aaron J Masino" userId="2136f450-c1a6-467a-901d-8891005589d6" providerId="ADAL" clId="{ACC460FB-EDC5-55C8-B349-F928A764A37C}" dt="2025-10-28T16:51:13.193" v="5720"/>
          <ac:cxnSpMkLst>
            <pc:docMk/>
            <pc:sldMk cId="489041227" sldId="811"/>
            <ac:cxnSpMk id="47" creationId="{047D1EF1-387A-5D41-1903-C48F0FB5B00D}"/>
          </ac:cxnSpMkLst>
        </pc:cxnChg>
      </pc:sldChg>
      <pc:sldChg chg="add del">
        <pc:chgData name="Aaron J Masino" userId="2136f450-c1a6-467a-901d-8891005589d6" providerId="ADAL" clId="{ACC460FB-EDC5-55C8-B349-F928A764A37C}" dt="2025-10-28T16:30:48.030" v="5122" actId="2696"/>
        <pc:sldMkLst>
          <pc:docMk/>
          <pc:sldMk cId="2085185915" sldId="811"/>
        </pc:sldMkLst>
      </pc:sldChg>
      <pc:sldChg chg="addSp delSp modSp add mod">
        <pc:chgData name="Aaron J Masino" userId="2136f450-c1a6-467a-901d-8891005589d6" providerId="ADAL" clId="{ACC460FB-EDC5-55C8-B349-F928A764A37C}" dt="2025-10-28T17:09:47.603" v="6088" actId="207"/>
        <pc:sldMkLst>
          <pc:docMk/>
          <pc:sldMk cId="4103603157" sldId="812"/>
        </pc:sldMkLst>
        <pc:spChg chg="mod">
          <ac:chgData name="Aaron J Masino" userId="2136f450-c1a6-467a-901d-8891005589d6" providerId="ADAL" clId="{ACC460FB-EDC5-55C8-B349-F928A764A37C}" dt="2025-10-28T17:09:47.603" v="6088" actId="207"/>
          <ac:spMkLst>
            <pc:docMk/>
            <pc:sldMk cId="4103603157" sldId="812"/>
            <ac:spMk id="2" creationId="{AEB16682-4E5D-A523-0CB9-CEF7DB0B72D1}"/>
          </ac:spMkLst>
        </pc:spChg>
        <pc:spChg chg="mod">
          <ac:chgData name="Aaron J Masino" userId="2136f450-c1a6-467a-901d-8891005589d6" providerId="ADAL" clId="{ACC460FB-EDC5-55C8-B349-F928A764A37C}" dt="2025-10-28T16:55:15.273" v="5795" actId="20577"/>
          <ac:spMkLst>
            <pc:docMk/>
            <pc:sldMk cId="4103603157" sldId="812"/>
            <ac:spMk id="3" creationId="{29161016-136E-BA0F-F911-9A75A0FF4813}"/>
          </ac:spMkLst>
        </pc:spChg>
        <pc:spChg chg="mod">
          <ac:chgData name="Aaron J Masino" userId="2136f450-c1a6-467a-901d-8891005589d6" providerId="ADAL" clId="{ACC460FB-EDC5-55C8-B349-F928A764A37C}" dt="2025-10-28T16:57:53.122" v="5886" actId="14100"/>
          <ac:spMkLst>
            <pc:docMk/>
            <pc:sldMk cId="4103603157" sldId="812"/>
            <ac:spMk id="8" creationId="{87428193-2218-C095-00BF-3D84BB84EAD2}"/>
          </ac:spMkLst>
        </pc:spChg>
        <pc:spChg chg="mod">
          <ac:chgData name="Aaron J Masino" userId="2136f450-c1a6-467a-901d-8891005589d6" providerId="ADAL" clId="{ACC460FB-EDC5-55C8-B349-F928A764A37C}" dt="2025-10-28T17:01:02.141" v="5986" actId="20577"/>
          <ac:spMkLst>
            <pc:docMk/>
            <pc:sldMk cId="4103603157" sldId="812"/>
            <ac:spMk id="46" creationId="{EB194151-D251-5099-649F-690BCA83EC30}"/>
          </ac:spMkLst>
        </pc:spChg>
        <pc:picChg chg="del">
          <ac:chgData name="Aaron J Masino" userId="2136f450-c1a6-467a-901d-8891005589d6" providerId="ADAL" clId="{ACC460FB-EDC5-55C8-B349-F928A764A37C}" dt="2025-10-28T16:53:20.873" v="5726" actId="478"/>
          <ac:picMkLst>
            <pc:docMk/>
            <pc:sldMk cId="4103603157" sldId="812"/>
            <ac:picMk id="5" creationId="{E356FA3F-4655-3097-CB3B-F963AD450372}"/>
          </ac:picMkLst>
        </pc:picChg>
        <pc:picChg chg="add mod">
          <ac:chgData name="Aaron J Masino" userId="2136f450-c1a6-467a-901d-8891005589d6" providerId="ADAL" clId="{ACC460FB-EDC5-55C8-B349-F928A764A37C}" dt="2025-10-28T16:53:27.861" v="5733" actId="1037"/>
          <ac:picMkLst>
            <pc:docMk/>
            <pc:sldMk cId="4103603157" sldId="812"/>
            <ac:picMk id="6" creationId="{68DED747-1993-51E0-924D-933953C9F92E}"/>
          </ac:picMkLst>
        </pc:picChg>
        <pc:picChg chg="add mod">
          <ac:chgData name="Aaron J Masino" userId="2136f450-c1a6-467a-901d-8891005589d6" providerId="ADAL" clId="{ACC460FB-EDC5-55C8-B349-F928A764A37C}" dt="2025-10-28T16:54:27.704" v="5754" actId="1038"/>
          <ac:picMkLst>
            <pc:docMk/>
            <pc:sldMk cId="4103603157" sldId="812"/>
            <ac:picMk id="7" creationId="{FCCCDC0C-EC88-286E-EAE1-FDD6EDC9297B}"/>
          </ac:picMkLst>
        </pc:picChg>
        <pc:picChg chg="del">
          <ac:chgData name="Aaron J Masino" userId="2136f450-c1a6-467a-901d-8891005589d6" providerId="ADAL" clId="{ACC460FB-EDC5-55C8-B349-F928A764A37C}" dt="2025-10-28T16:54:20.888" v="5738" actId="478"/>
          <ac:picMkLst>
            <pc:docMk/>
            <pc:sldMk cId="4103603157" sldId="812"/>
            <ac:picMk id="10" creationId="{E313EF46-81AA-7E54-F9E8-E6980285EE90}"/>
          </ac:picMkLst>
        </pc:picChg>
        <pc:cxnChg chg="mod">
          <ac:chgData name="Aaron J Masino" userId="2136f450-c1a6-467a-901d-8891005589d6" providerId="ADAL" clId="{ACC460FB-EDC5-55C8-B349-F928A764A37C}" dt="2025-10-28T16:57:53.122" v="5886" actId="14100"/>
          <ac:cxnSpMkLst>
            <pc:docMk/>
            <pc:sldMk cId="4103603157" sldId="812"/>
            <ac:cxnSpMk id="9" creationId="{F91D78A5-45F5-FE73-8FDE-D283D2744D1E}"/>
          </ac:cxnSpMkLst>
        </pc:cxnChg>
        <pc:cxnChg chg="mod">
          <ac:chgData name="Aaron J Masino" userId="2136f450-c1a6-467a-901d-8891005589d6" providerId="ADAL" clId="{ACC460FB-EDC5-55C8-B349-F928A764A37C}" dt="2025-10-28T17:00:15.366" v="5941" actId="20577"/>
          <ac:cxnSpMkLst>
            <pc:docMk/>
            <pc:sldMk cId="4103603157" sldId="812"/>
            <ac:cxnSpMk id="47" creationId="{D730178E-05BE-D618-CEA8-B33D3719841A}"/>
          </ac:cxnSpMkLst>
        </pc:cxnChg>
      </pc:sldChg>
      <pc:sldChg chg="modSp new del mod">
        <pc:chgData name="Aaron J Masino" userId="2136f450-c1a6-467a-901d-8891005589d6" providerId="ADAL" clId="{ACC460FB-EDC5-55C8-B349-F928A764A37C}" dt="2025-10-28T17:19:26.832" v="6341" actId="2696"/>
        <pc:sldMkLst>
          <pc:docMk/>
          <pc:sldMk cId="3768534226" sldId="813"/>
        </pc:sldMkLst>
        <pc:spChg chg="mod">
          <ac:chgData name="Aaron J Masino" userId="2136f450-c1a6-467a-901d-8891005589d6" providerId="ADAL" clId="{ACC460FB-EDC5-55C8-B349-F928A764A37C}" dt="2025-10-28T17:02:56.955" v="6010" actId="20577"/>
          <ac:spMkLst>
            <pc:docMk/>
            <pc:sldMk cId="3768534226" sldId="813"/>
            <ac:spMk id="2" creationId="{A1173092-C48C-33D6-9E15-C833A1300BA4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0-28T17:37:42.619" v="6662" actId="1036"/>
        <pc:sldMkLst>
          <pc:docMk/>
          <pc:sldMk cId="761192740" sldId="814"/>
        </pc:sldMkLst>
        <pc:spChg chg="mod">
          <ac:chgData name="Aaron J Masino" userId="2136f450-c1a6-467a-901d-8891005589d6" providerId="ADAL" clId="{ACC460FB-EDC5-55C8-B349-F928A764A37C}" dt="2025-10-28T17:12:44.658" v="6131" actId="20577"/>
          <ac:spMkLst>
            <pc:docMk/>
            <pc:sldMk cId="761192740" sldId="814"/>
            <ac:spMk id="2" creationId="{31C53E5B-E66B-CF6C-797D-16E664CCA9D4}"/>
          </ac:spMkLst>
        </pc:spChg>
        <pc:spChg chg="mod">
          <ac:chgData name="Aaron J Masino" userId="2136f450-c1a6-467a-901d-8891005589d6" providerId="ADAL" clId="{ACC460FB-EDC5-55C8-B349-F928A764A37C}" dt="2025-10-28T17:16:16.168" v="6239" actId="20577"/>
          <ac:spMkLst>
            <pc:docMk/>
            <pc:sldMk cId="761192740" sldId="814"/>
            <ac:spMk id="3" creationId="{4F5AC1B3-EFE3-72D5-A008-4D70CA634A57}"/>
          </ac:spMkLst>
        </pc:spChg>
        <pc:spChg chg="add mod">
          <ac:chgData name="Aaron J Masino" userId="2136f450-c1a6-467a-901d-8891005589d6" providerId="ADAL" clId="{ACC460FB-EDC5-55C8-B349-F928A764A37C}" dt="2025-10-28T17:32:24.324" v="6638" actId="1076"/>
          <ac:spMkLst>
            <pc:docMk/>
            <pc:sldMk cId="761192740" sldId="814"/>
            <ac:spMk id="10" creationId="{17C7E290-A8AB-48C0-D2A8-FD858695F903}"/>
          </ac:spMkLst>
        </pc:spChg>
        <pc:picChg chg="del">
          <ac:chgData name="Aaron J Masino" userId="2136f450-c1a6-467a-901d-8891005589d6" providerId="ADAL" clId="{ACC460FB-EDC5-55C8-B349-F928A764A37C}" dt="2025-10-28T17:17:20.932" v="6241" actId="478"/>
          <ac:picMkLst>
            <pc:docMk/>
            <pc:sldMk cId="761192740" sldId="814"/>
            <ac:picMk id="5" creationId="{CDE75D67-DF2E-344C-43AB-F47B7C12377D}"/>
          </ac:picMkLst>
        </pc:picChg>
        <pc:picChg chg="del">
          <ac:chgData name="Aaron J Masino" userId="2136f450-c1a6-467a-901d-8891005589d6" providerId="ADAL" clId="{ACC460FB-EDC5-55C8-B349-F928A764A37C}" dt="2025-10-28T17:17:22.834" v="6242" actId="478"/>
          <ac:picMkLst>
            <pc:docMk/>
            <pc:sldMk cId="761192740" sldId="814"/>
            <ac:picMk id="6" creationId="{62FD1D11-099C-8A65-86EF-09C0A2E0E586}"/>
          </ac:picMkLst>
        </pc:picChg>
        <pc:picChg chg="del">
          <ac:chgData name="Aaron J Masino" userId="2136f450-c1a6-467a-901d-8891005589d6" providerId="ADAL" clId="{ACC460FB-EDC5-55C8-B349-F928A764A37C}" dt="2025-10-28T17:17:01.180" v="6240" actId="478"/>
          <ac:picMkLst>
            <pc:docMk/>
            <pc:sldMk cId="761192740" sldId="814"/>
            <ac:picMk id="7" creationId="{5F69DFBA-A86E-88BF-9FB5-366FF648305C}"/>
          </ac:picMkLst>
        </pc:picChg>
        <pc:picChg chg="add mod">
          <ac:chgData name="Aaron J Masino" userId="2136f450-c1a6-467a-901d-8891005589d6" providerId="ADAL" clId="{ACC460FB-EDC5-55C8-B349-F928A764A37C}" dt="2025-10-28T17:37:42.619" v="6662" actId="1036"/>
          <ac:picMkLst>
            <pc:docMk/>
            <pc:sldMk cId="761192740" sldId="814"/>
            <ac:picMk id="8" creationId="{A84860D1-7137-D795-2643-4B4C9C097AEF}"/>
          </ac:picMkLst>
        </pc:picChg>
        <pc:picChg chg="add del mod">
          <ac:chgData name="Aaron J Masino" userId="2136f450-c1a6-467a-901d-8891005589d6" providerId="ADAL" clId="{ACC460FB-EDC5-55C8-B349-F928A764A37C}" dt="2025-10-28T17:32:09.145" v="6637" actId="478"/>
          <ac:picMkLst>
            <pc:docMk/>
            <pc:sldMk cId="761192740" sldId="814"/>
            <ac:picMk id="9" creationId="{9A047B14-13D0-09E9-5C11-300BEA81EE36}"/>
          </ac:picMkLst>
        </pc:picChg>
        <pc:picChg chg="add mod">
          <ac:chgData name="Aaron J Masino" userId="2136f450-c1a6-467a-901d-8891005589d6" providerId="ADAL" clId="{ACC460FB-EDC5-55C8-B349-F928A764A37C}" dt="2025-10-28T17:32:06.910" v="6636"/>
          <ac:picMkLst>
            <pc:docMk/>
            <pc:sldMk cId="761192740" sldId="814"/>
            <ac:picMk id="11" creationId="{44763E2A-DA71-1E0C-4286-B8EA7096EAE5}"/>
          </ac:picMkLst>
        </pc:picChg>
      </pc:sldChg>
      <pc:sldChg chg="addSp delSp modSp add del mod">
        <pc:chgData name="Aaron J Masino" userId="2136f450-c1a6-467a-901d-8891005589d6" providerId="ADAL" clId="{ACC460FB-EDC5-55C8-B349-F928A764A37C}" dt="2025-10-28T17:31:09.972" v="6630" actId="2696"/>
        <pc:sldMkLst>
          <pc:docMk/>
          <pc:sldMk cId="779660591" sldId="815"/>
        </pc:sldMkLst>
        <pc:spChg chg="mod">
          <ac:chgData name="Aaron J Masino" userId="2136f450-c1a6-467a-901d-8891005589d6" providerId="ADAL" clId="{ACC460FB-EDC5-55C8-B349-F928A764A37C}" dt="2025-10-28T17:26:28.781" v="6504" actId="1076"/>
          <ac:spMkLst>
            <pc:docMk/>
            <pc:sldMk cId="779660591" sldId="815"/>
            <ac:spMk id="10" creationId="{F9288DC9-01B1-4095-FF42-34EB0A48D6E5}"/>
          </ac:spMkLst>
        </pc:spChg>
        <pc:spChg chg="add mod">
          <ac:chgData name="Aaron J Masino" userId="2136f450-c1a6-467a-901d-8891005589d6" providerId="ADAL" clId="{ACC460FB-EDC5-55C8-B349-F928A764A37C}" dt="2025-10-28T17:22:40.717" v="6369" actId="1035"/>
          <ac:spMkLst>
            <pc:docMk/>
            <pc:sldMk cId="779660591" sldId="815"/>
            <ac:spMk id="11" creationId="{F356B578-A1CB-05E2-3825-720B797CD421}"/>
          </ac:spMkLst>
        </pc:spChg>
        <pc:spChg chg="add mod">
          <ac:chgData name="Aaron J Masino" userId="2136f450-c1a6-467a-901d-8891005589d6" providerId="ADAL" clId="{ACC460FB-EDC5-55C8-B349-F928A764A37C}" dt="2025-10-28T17:25:01.070" v="6402" actId="20577"/>
          <ac:spMkLst>
            <pc:docMk/>
            <pc:sldMk cId="779660591" sldId="815"/>
            <ac:spMk id="13" creationId="{33885C35-0B7E-A084-0F7A-46847F695007}"/>
          </ac:spMkLst>
        </pc:spChg>
        <pc:spChg chg="add mod">
          <ac:chgData name="Aaron J Masino" userId="2136f450-c1a6-467a-901d-8891005589d6" providerId="ADAL" clId="{ACC460FB-EDC5-55C8-B349-F928A764A37C}" dt="2025-10-28T17:27:41.960" v="6600" actId="1035"/>
          <ac:spMkLst>
            <pc:docMk/>
            <pc:sldMk cId="779660591" sldId="815"/>
            <ac:spMk id="17" creationId="{2089A181-2589-B7F8-AA5D-8D67267613CD}"/>
          </ac:spMkLst>
        </pc:spChg>
        <pc:grpChg chg="add">
          <ac:chgData name="Aaron J Masino" userId="2136f450-c1a6-467a-901d-8891005589d6" providerId="ADAL" clId="{ACC460FB-EDC5-55C8-B349-F928A764A37C}" dt="2025-10-28T17:25:05.252" v="6403" actId="164"/>
          <ac:grpSpMkLst>
            <pc:docMk/>
            <pc:sldMk cId="779660591" sldId="815"/>
            <ac:grpSpMk id="14" creationId="{E5F36EAB-4CDF-278F-E41E-3E6CD1959456}"/>
          </ac:grpSpMkLst>
        </pc:grpChg>
        <pc:picChg chg="add del mod">
          <ac:chgData name="Aaron J Masino" userId="2136f450-c1a6-467a-901d-8891005589d6" providerId="ADAL" clId="{ACC460FB-EDC5-55C8-B349-F928A764A37C}" dt="2025-10-28T17:20:57.590" v="6348" actId="478"/>
          <ac:picMkLst>
            <pc:docMk/>
            <pc:sldMk cId="779660591" sldId="815"/>
            <ac:picMk id="5" creationId="{727848E9-AB0C-9604-C92A-DBDF2AAEC86E}"/>
          </ac:picMkLst>
        </pc:picChg>
        <pc:picChg chg="add mod">
          <ac:chgData name="Aaron J Masino" userId="2136f450-c1a6-467a-901d-8891005589d6" providerId="ADAL" clId="{ACC460FB-EDC5-55C8-B349-F928A764A37C}" dt="2025-10-28T17:21:58.446" v="6355" actId="14100"/>
          <ac:picMkLst>
            <pc:docMk/>
            <pc:sldMk cId="779660591" sldId="815"/>
            <ac:picMk id="6" creationId="{D09638E6-9E81-99C5-B087-8083537C6E60}"/>
          </ac:picMkLst>
        </pc:picChg>
        <pc:picChg chg="add mod">
          <ac:chgData name="Aaron J Masino" userId="2136f450-c1a6-467a-901d-8891005589d6" providerId="ADAL" clId="{ACC460FB-EDC5-55C8-B349-F928A764A37C}" dt="2025-10-28T17:22:12.301" v="6357" actId="1076"/>
          <ac:picMkLst>
            <pc:docMk/>
            <pc:sldMk cId="779660591" sldId="815"/>
            <ac:picMk id="7" creationId="{DCFFDE6E-E45E-BC92-C75F-635F3BC9D868}"/>
          </ac:picMkLst>
        </pc:picChg>
        <pc:picChg chg="add del mod">
          <ac:chgData name="Aaron J Masino" userId="2136f450-c1a6-467a-901d-8891005589d6" providerId="ADAL" clId="{ACC460FB-EDC5-55C8-B349-F928A764A37C}" dt="2025-10-28T17:24:11.229" v="6377" actId="478"/>
          <ac:picMkLst>
            <pc:docMk/>
            <pc:sldMk cId="779660591" sldId="815"/>
            <ac:picMk id="8" creationId="{4B218C8B-702B-7CBD-9FFF-9A84D81327DC}"/>
          </ac:picMkLst>
        </pc:picChg>
        <pc:picChg chg="add mod">
          <ac:chgData name="Aaron J Masino" userId="2136f450-c1a6-467a-901d-8891005589d6" providerId="ADAL" clId="{ACC460FB-EDC5-55C8-B349-F928A764A37C}" dt="2025-10-28T17:24:28.497" v="6398" actId="167"/>
          <ac:picMkLst>
            <pc:docMk/>
            <pc:sldMk cId="779660591" sldId="815"/>
            <ac:picMk id="12" creationId="{B3A25111-1BE7-DF55-D8B2-AB4CDE428FC0}"/>
          </ac:picMkLst>
        </pc:picChg>
        <pc:cxnChg chg="add mod">
          <ac:chgData name="Aaron J Masino" userId="2136f450-c1a6-467a-901d-8891005589d6" providerId="ADAL" clId="{ACC460FB-EDC5-55C8-B349-F928A764A37C}" dt="2025-10-28T17:26:41.531" v="6506" actId="13822"/>
          <ac:cxnSpMkLst>
            <pc:docMk/>
            <pc:sldMk cId="779660591" sldId="815"/>
            <ac:cxnSpMk id="16" creationId="{05725B44-D7B5-73F8-635B-4A39732E9922}"/>
          </ac:cxnSpMkLst>
        </pc:cxnChg>
        <pc:cxnChg chg="add mod">
          <ac:chgData name="Aaron J Masino" userId="2136f450-c1a6-467a-901d-8891005589d6" providerId="ADAL" clId="{ACC460FB-EDC5-55C8-B349-F928A764A37C}" dt="2025-10-28T17:27:47.431" v="6601" actId="14100"/>
          <ac:cxnSpMkLst>
            <pc:docMk/>
            <pc:sldMk cId="779660591" sldId="815"/>
            <ac:cxnSpMk id="18" creationId="{A8C3F4E3-9688-1E80-F639-B1BDE2794855}"/>
          </ac:cxnSpMkLst>
        </pc:cxnChg>
      </pc:sldChg>
      <pc:sldChg chg="addSp delSp modSp add mod">
        <pc:chgData name="Aaron J Masino" userId="2136f450-c1a6-467a-901d-8891005589d6" providerId="ADAL" clId="{ACC460FB-EDC5-55C8-B349-F928A764A37C}" dt="2025-10-28T17:32:44.067" v="6646" actId="20577"/>
        <pc:sldMkLst>
          <pc:docMk/>
          <pc:sldMk cId="2580806611" sldId="816"/>
        </pc:sldMkLst>
        <pc:spChg chg="mod">
          <ac:chgData name="Aaron J Masino" userId="2136f450-c1a6-467a-901d-8891005589d6" providerId="ADAL" clId="{ACC460FB-EDC5-55C8-B349-F928A764A37C}" dt="2025-10-28T17:30:40.368" v="6625" actId="1076"/>
          <ac:spMkLst>
            <pc:docMk/>
            <pc:sldMk cId="2580806611" sldId="816"/>
            <ac:spMk id="10" creationId="{10CB479E-2706-737E-C356-48006315E320}"/>
          </ac:spMkLst>
        </pc:spChg>
        <pc:spChg chg="del">
          <ac:chgData name="Aaron J Masino" userId="2136f450-c1a6-467a-901d-8891005589d6" providerId="ADAL" clId="{ACC460FB-EDC5-55C8-B349-F928A764A37C}" dt="2025-10-28T17:29:48.841" v="6609" actId="478"/>
          <ac:spMkLst>
            <pc:docMk/>
            <pc:sldMk cId="2580806611" sldId="816"/>
            <ac:spMk id="11" creationId="{F4CB85BC-78A5-3B89-EB22-59313CFE0EAC}"/>
          </ac:spMkLst>
        </pc:spChg>
        <pc:spChg chg="mod">
          <ac:chgData name="Aaron J Masino" userId="2136f450-c1a6-467a-901d-8891005589d6" providerId="ADAL" clId="{ACC460FB-EDC5-55C8-B349-F928A764A37C}" dt="2025-10-28T17:32:44.067" v="6646" actId="20577"/>
          <ac:spMkLst>
            <pc:docMk/>
            <pc:sldMk cId="2580806611" sldId="816"/>
            <ac:spMk id="17" creationId="{8F88EB80-B545-5B79-D2B9-687A76889B8F}"/>
          </ac:spMkLst>
        </pc:spChg>
        <pc:grpChg chg="add del">
          <ac:chgData name="Aaron J Masino" userId="2136f450-c1a6-467a-901d-8891005589d6" providerId="ADAL" clId="{ACC460FB-EDC5-55C8-B349-F928A764A37C}" dt="2025-10-28T17:29:38.129" v="6608" actId="478"/>
          <ac:grpSpMkLst>
            <pc:docMk/>
            <pc:sldMk cId="2580806611" sldId="816"/>
            <ac:grpSpMk id="14" creationId="{6F7A7633-5742-842E-1E5C-5B93BB63F80F}"/>
          </ac:grpSpMkLst>
        </pc:grpChg>
        <pc:picChg chg="add mod">
          <ac:chgData name="Aaron J Masino" userId="2136f450-c1a6-467a-901d-8891005589d6" providerId="ADAL" clId="{ACC460FB-EDC5-55C8-B349-F928A764A37C}" dt="2025-10-28T17:31:49.181" v="6634" actId="1076"/>
          <ac:picMkLst>
            <pc:docMk/>
            <pc:sldMk cId="2580806611" sldId="816"/>
            <ac:picMk id="5" creationId="{F2B2C502-957A-1865-A81B-C77AAB66785E}"/>
          </ac:picMkLst>
        </pc:picChg>
        <pc:picChg chg="del">
          <ac:chgData name="Aaron J Masino" userId="2136f450-c1a6-467a-901d-8891005589d6" providerId="ADAL" clId="{ACC460FB-EDC5-55C8-B349-F928A764A37C}" dt="2025-10-28T17:29:48.841" v="6609" actId="478"/>
          <ac:picMkLst>
            <pc:docMk/>
            <pc:sldMk cId="2580806611" sldId="816"/>
            <ac:picMk id="6" creationId="{D30F79D0-3FC2-8B4C-C5FF-9A08532C3560}"/>
          </ac:picMkLst>
        </pc:picChg>
        <pc:picChg chg="del">
          <ac:chgData name="Aaron J Masino" userId="2136f450-c1a6-467a-901d-8891005589d6" providerId="ADAL" clId="{ACC460FB-EDC5-55C8-B349-F928A764A37C}" dt="2025-10-28T17:29:48.841" v="6609" actId="478"/>
          <ac:picMkLst>
            <pc:docMk/>
            <pc:sldMk cId="2580806611" sldId="816"/>
            <ac:picMk id="7" creationId="{D55436B5-C915-6455-BE8F-7AD531A73164}"/>
          </ac:picMkLst>
        </pc:picChg>
        <pc:picChg chg="mod">
          <ac:chgData name="Aaron J Masino" userId="2136f450-c1a6-467a-901d-8891005589d6" providerId="ADAL" clId="{ACC460FB-EDC5-55C8-B349-F928A764A37C}" dt="2025-10-28T17:30:53.482" v="6629" actId="1076"/>
          <ac:picMkLst>
            <pc:docMk/>
            <pc:sldMk cId="2580806611" sldId="816"/>
            <ac:picMk id="9" creationId="{593A380A-FE8A-04CF-45E9-2534710AE72F}"/>
          </ac:picMkLst>
        </pc:picChg>
        <pc:cxnChg chg="mod">
          <ac:chgData name="Aaron J Masino" userId="2136f450-c1a6-467a-901d-8891005589d6" providerId="ADAL" clId="{ACC460FB-EDC5-55C8-B349-F928A764A37C}" dt="2025-10-28T17:30:46.122" v="6628" actId="14100"/>
          <ac:cxnSpMkLst>
            <pc:docMk/>
            <pc:sldMk cId="2580806611" sldId="816"/>
            <ac:cxnSpMk id="16" creationId="{69F3F1B4-AA1D-52CC-59A0-C89B05129F68}"/>
          </ac:cxnSpMkLst>
        </pc:cxnChg>
        <pc:cxnChg chg="mod">
          <ac:chgData name="Aaron J Masino" userId="2136f450-c1a6-467a-901d-8891005589d6" providerId="ADAL" clId="{ACC460FB-EDC5-55C8-B349-F928A764A37C}" dt="2025-10-28T17:30:37.294" v="6624" actId="14100"/>
          <ac:cxnSpMkLst>
            <pc:docMk/>
            <pc:sldMk cId="2580806611" sldId="816"/>
            <ac:cxnSpMk id="18" creationId="{1EC39EBD-284C-84E1-0067-031342082232}"/>
          </ac:cxnSpMkLst>
        </pc:cxnChg>
      </pc:sldChg>
      <pc:sldChg chg="addSp delSp modSp add mod">
        <pc:chgData name="Aaron J Masino" userId="2136f450-c1a6-467a-901d-8891005589d6" providerId="ADAL" clId="{ACC460FB-EDC5-55C8-B349-F928A764A37C}" dt="2025-10-28T17:41:35.613" v="6774" actId="14100"/>
        <pc:sldMkLst>
          <pc:docMk/>
          <pc:sldMk cId="4114039634" sldId="817"/>
        </pc:sldMkLst>
        <pc:spChg chg="mod">
          <ac:chgData name="Aaron J Masino" userId="2136f450-c1a6-467a-901d-8891005589d6" providerId="ADAL" clId="{ACC460FB-EDC5-55C8-B349-F928A764A37C}" dt="2025-10-28T17:41:32.005" v="6773" actId="1076"/>
          <ac:spMkLst>
            <pc:docMk/>
            <pc:sldMk cId="4114039634" sldId="817"/>
            <ac:spMk id="10" creationId="{BB926C9E-169C-48C7-CDA8-FC68724E909E}"/>
          </ac:spMkLst>
        </pc:spChg>
        <pc:spChg chg="del">
          <ac:chgData name="Aaron J Masino" userId="2136f450-c1a6-467a-901d-8891005589d6" providerId="ADAL" clId="{ACC460FB-EDC5-55C8-B349-F928A764A37C}" dt="2025-10-28T17:39:24.344" v="6671" actId="478"/>
          <ac:spMkLst>
            <pc:docMk/>
            <pc:sldMk cId="4114039634" sldId="817"/>
            <ac:spMk id="17" creationId="{D86DA0A3-5548-C7C1-22DE-BB8E46622E9E}"/>
          </ac:spMkLst>
        </pc:spChg>
        <pc:picChg chg="del mod">
          <ac:chgData name="Aaron J Masino" userId="2136f450-c1a6-467a-901d-8891005589d6" providerId="ADAL" clId="{ACC460FB-EDC5-55C8-B349-F928A764A37C}" dt="2025-10-28T17:38:52.984" v="6667" actId="478"/>
          <ac:picMkLst>
            <pc:docMk/>
            <pc:sldMk cId="4114039634" sldId="817"/>
            <ac:picMk id="5" creationId="{43D67E7E-0EF2-8D0E-C2D0-4F80E78A7FF9}"/>
          </ac:picMkLst>
        </pc:picChg>
        <pc:picChg chg="add mod">
          <ac:chgData name="Aaron J Masino" userId="2136f450-c1a6-467a-901d-8891005589d6" providerId="ADAL" clId="{ACC460FB-EDC5-55C8-B349-F928A764A37C}" dt="2025-10-28T17:39:11.866" v="6670" actId="167"/>
          <ac:picMkLst>
            <pc:docMk/>
            <pc:sldMk cId="4114039634" sldId="817"/>
            <ac:picMk id="6" creationId="{92BB87F9-69E0-4202-6830-5CD2B31C7E8A}"/>
          </ac:picMkLst>
        </pc:picChg>
        <pc:cxnChg chg="mod">
          <ac:chgData name="Aaron J Masino" userId="2136f450-c1a6-467a-901d-8891005589d6" providerId="ADAL" clId="{ACC460FB-EDC5-55C8-B349-F928A764A37C}" dt="2025-10-28T17:41:35.613" v="6774" actId="14100"/>
          <ac:cxnSpMkLst>
            <pc:docMk/>
            <pc:sldMk cId="4114039634" sldId="817"/>
            <ac:cxnSpMk id="16" creationId="{162A5C90-87EC-DA8A-CD5A-0EF97BE96255}"/>
          </ac:cxnSpMkLst>
        </pc:cxnChg>
        <pc:cxnChg chg="del mod">
          <ac:chgData name="Aaron J Masino" userId="2136f450-c1a6-467a-901d-8891005589d6" providerId="ADAL" clId="{ACC460FB-EDC5-55C8-B349-F928A764A37C}" dt="2025-10-28T17:39:24.344" v="6671" actId="478"/>
          <ac:cxnSpMkLst>
            <pc:docMk/>
            <pc:sldMk cId="4114039634" sldId="817"/>
            <ac:cxnSpMk id="18" creationId="{4A527C58-92A2-FA52-0DE2-04C2C706AE65}"/>
          </ac:cxnSpMkLst>
        </pc:cxnChg>
      </pc:sldChg>
      <pc:sldChg chg="addSp delSp modSp add mod">
        <pc:chgData name="Aaron J Masino" userId="2136f450-c1a6-467a-901d-8891005589d6" providerId="ADAL" clId="{ACC460FB-EDC5-55C8-B349-F928A764A37C}" dt="2025-10-28T17:45:59.037" v="6923" actId="14100"/>
        <pc:sldMkLst>
          <pc:docMk/>
          <pc:sldMk cId="384167261" sldId="818"/>
        </pc:sldMkLst>
        <pc:spChg chg="add mod">
          <ac:chgData name="Aaron J Masino" userId="2136f450-c1a6-467a-901d-8891005589d6" providerId="ADAL" clId="{ACC460FB-EDC5-55C8-B349-F928A764A37C}" dt="2025-10-28T17:45:51.744" v="6920" actId="1076"/>
          <ac:spMkLst>
            <pc:docMk/>
            <pc:sldMk cId="384167261" sldId="818"/>
            <ac:spMk id="8" creationId="{3778AE21-F908-B915-D536-3FD8766AB34C}"/>
          </ac:spMkLst>
        </pc:spChg>
        <pc:picChg chg="add mod">
          <ac:chgData name="Aaron J Masino" userId="2136f450-c1a6-467a-901d-8891005589d6" providerId="ADAL" clId="{ACC460FB-EDC5-55C8-B349-F928A764A37C}" dt="2025-10-28T17:43:49.337" v="6784" actId="167"/>
          <ac:picMkLst>
            <pc:docMk/>
            <pc:sldMk cId="384167261" sldId="818"/>
            <ac:picMk id="5" creationId="{5DD8A9A7-6FF1-2D52-013E-1C55D0DE52D7}"/>
          </ac:picMkLst>
        </pc:picChg>
        <pc:picChg chg="del mod">
          <ac:chgData name="Aaron J Masino" userId="2136f450-c1a6-467a-901d-8891005589d6" providerId="ADAL" clId="{ACC460FB-EDC5-55C8-B349-F928A764A37C}" dt="2025-10-28T17:43:35.867" v="6782" actId="21"/>
          <ac:picMkLst>
            <pc:docMk/>
            <pc:sldMk cId="384167261" sldId="818"/>
            <ac:picMk id="6" creationId="{8A2DFC5F-02D4-8A33-4118-7B605FDECAF8}"/>
          </ac:picMkLst>
        </pc:picChg>
        <pc:picChg chg="add mod">
          <ac:chgData name="Aaron J Masino" userId="2136f450-c1a6-467a-901d-8891005589d6" providerId="ADAL" clId="{ACC460FB-EDC5-55C8-B349-F928A764A37C}" dt="2025-10-28T17:42:50.767" v="6778"/>
          <ac:picMkLst>
            <pc:docMk/>
            <pc:sldMk cId="384167261" sldId="818"/>
            <ac:picMk id="7" creationId="{9918A931-5298-00C0-FF86-BEF79BEEF5CA}"/>
          </ac:picMkLst>
        </pc:picChg>
        <pc:cxnChg chg="add mod">
          <ac:chgData name="Aaron J Masino" userId="2136f450-c1a6-467a-901d-8891005589d6" providerId="ADAL" clId="{ACC460FB-EDC5-55C8-B349-F928A764A37C}" dt="2025-10-28T17:45:59.037" v="6923" actId="14100"/>
          <ac:cxnSpMkLst>
            <pc:docMk/>
            <pc:sldMk cId="384167261" sldId="818"/>
            <ac:cxnSpMk id="6" creationId="{C3347B00-A9B6-330F-7ACF-1EEB58D1900F}"/>
          </ac:cxnSpMkLst>
        </pc:cxnChg>
      </pc:sldChg>
      <pc:sldChg chg="addSp modSp add mod">
        <pc:chgData name="Aaron J Masino" userId="2136f450-c1a6-467a-901d-8891005589d6" providerId="ADAL" clId="{ACC460FB-EDC5-55C8-B349-F928A764A37C}" dt="2025-10-28T17:51:18.195" v="6986" actId="20577"/>
        <pc:sldMkLst>
          <pc:docMk/>
          <pc:sldMk cId="493334283" sldId="819"/>
        </pc:sldMkLst>
        <pc:spChg chg="add mod">
          <ac:chgData name="Aaron J Masino" userId="2136f450-c1a6-467a-901d-8891005589d6" providerId="ADAL" clId="{ACC460FB-EDC5-55C8-B349-F928A764A37C}" dt="2025-10-28T17:51:18.195" v="6986" actId="20577"/>
          <ac:spMkLst>
            <pc:docMk/>
            <pc:sldMk cId="493334283" sldId="819"/>
            <ac:spMk id="11" creationId="{EB081976-D453-1238-8657-308A12AAE376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0-28T20:16:57.752" v="7100" actId="478"/>
        <pc:sldMkLst>
          <pc:docMk/>
          <pc:sldMk cId="3342003100" sldId="820"/>
        </pc:sldMkLst>
        <pc:spChg chg="del">
          <ac:chgData name="Aaron J Masino" userId="2136f450-c1a6-467a-901d-8891005589d6" providerId="ADAL" clId="{ACC460FB-EDC5-55C8-B349-F928A764A37C}" dt="2025-10-28T17:51:55.547" v="6991" actId="478"/>
          <ac:spMkLst>
            <pc:docMk/>
            <pc:sldMk cId="3342003100" sldId="820"/>
            <ac:spMk id="8" creationId="{AB1CF514-C42D-F4CA-5B1F-E7299155F454}"/>
          </ac:spMkLst>
        </pc:spChg>
        <pc:spChg chg="del">
          <ac:chgData name="Aaron J Masino" userId="2136f450-c1a6-467a-901d-8891005589d6" providerId="ADAL" clId="{ACC460FB-EDC5-55C8-B349-F928A764A37C}" dt="2025-10-28T17:51:50.461" v="6989" actId="478"/>
          <ac:spMkLst>
            <pc:docMk/>
            <pc:sldMk cId="3342003100" sldId="820"/>
            <ac:spMk id="10" creationId="{0826F031-70BE-59DE-179A-1F800A0844DD}"/>
          </ac:spMkLst>
        </pc:spChg>
        <pc:spChg chg="del">
          <ac:chgData name="Aaron J Masino" userId="2136f450-c1a6-467a-901d-8891005589d6" providerId="ADAL" clId="{ACC460FB-EDC5-55C8-B349-F928A764A37C}" dt="2025-10-28T17:51:48.208" v="6988" actId="478"/>
          <ac:spMkLst>
            <pc:docMk/>
            <pc:sldMk cId="3342003100" sldId="820"/>
            <ac:spMk id="11" creationId="{599E1949-173B-0DC3-515D-EF5EE85A3FD0}"/>
          </ac:spMkLst>
        </pc:spChg>
        <pc:spChg chg="add del mod">
          <ac:chgData name="Aaron J Masino" userId="2136f450-c1a6-467a-901d-8891005589d6" providerId="ADAL" clId="{ACC460FB-EDC5-55C8-B349-F928A764A37C}" dt="2025-10-28T20:16:57.752" v="7100" actId="478"/>
          <ac:spMkLst>
            <pc:docMk/>
            <pc:sldMk cId="3342003100" sldId="820"/>
            <ac:spMk id="13" creationId="{471EA84D-BCFD-670D-4C96-4765B3132904}"/>
          </ac:spMkLst>
        </pc:spChg>
        <pc:picChg chg="del mod">
          <ac:chgData name="Aaron J Masino" userId="2136f450-c1a6-467a-901d-8891005589d6" providerId="ADAL" clId="{ACC460FB-EDC5-55C8-B349-F928A764A37C}" dt="2025-10-28T17:52:41.094" v="6998" actId="478"/>
          <ac:picMkLst>
            <pc:docMk/>
            <pc:sldMk cId="3342003100" sldId="820"/>
            <ac:picMk id="5" creationId="{D0133B7B-67DD-86DA-2C18-C5D4089FEFF6}"/>
          </ac:picMkLst>
        </pc:picChg>
        <pc:picChg chg="add mod">
          <ac:chgData name="Aaron J Masino" userId="2136f450-c1a6-467a-901d-8891005589d6" providerId="ADAL" clId="{ACC460FB-EDC5-55C8-B349-F928A764A37C}" dt="2025-10-28T17:52:46.978" v="6999" actId="1076"/>
          <ac:picMkLst>
            <pc:docMk/>
            <pc:sldMk cId="3342003100" sldId="820"/>
            <ac:picMk id="7" creationId="{D340DBA5-8A62-A987-9987-1D11E97836E4}"/>
          </ac:picMkLst>
        </pc:picChg>
        <pc:cxnChg chg="del mod">
          <ac:chgData name="Aaron J Masino" userId="2136f450-c1a6-467a-901d-8891005589d6" providerId="ADAL" clId="{ACC460FB-EDC5-55C8-B349-F928A764A37C}" dt="2025-10-28T17:51:55.547" v="6991" actId="478"/>
          <ac:cxnSpMkLst>
            <pc:docMk/>
            <pc:sldMk cId="3342003100" sldId="820"/>
            <ac:cxnSpMk id="6" creationId="{0895FC64-CAE1-75F3-5BB5-285669AD912A}"/>
          </ac:cxnSpMkLst>
        </pc:cxnChg>
        <pc:cxnChg chg="del mod">
          <ac:chgData name="Aaron J Masino" userId="2136f450-c1a6-467a-901d-8891005589d6" providerId="ADAL" clId="{ACC460FB-EDC5-55C8-B349-F928A764A37C}" dt="2025-10-28T17:51:52.637" v="6990" actId="478"/>
          <ac:cxnSpMkLst>
            <pc:docMk/>
            <pc:sldMk cId="3342003100" sldId="820"/>
            <ac:cxnSpMk id="16" creationId="{1685FD4F-1CC8-3FFD-86CB-A451342F1BC5}"/>
          </ac:cxnSpMkLst>
        </pc:cxnChg>
      </pc:sldChg>
      <pc:sldChg chg="addSp delSp modSp add mod">
        <pc:chgData name="Aaron J Masino" userId="2136f450-c1a6-467a-901d-8891005589d6" providerId="ADAL" clId="{ACC460FB-EDC5-55C8-B349-F928A764A37C}" dt="2025-10-28T20:18:01.454" v="7209"/>
        <pc:sldMkLst>
          <pc:docMk/>
          <pc:sldMk cId="102591441" sldId="821"/>
        </pc:sldMkLst>
        <pc:spChg chg="mod">
          <ac:chgData name="Aaron J Masino" userId="2136f450-c1a6-467a-901d-8891005589d6" providerId="ADAL" clId="{ACC460FB-EDC5-55C8-B349-F928A764A37C}" dt="2025-10-28T17:53:08.516" v="7019" actId="20577"/>
          <ac:spMkLst>
            <pc:docMk/>
            <pc:sldMk cId="102591441" sldId="821"/>
            <ac:spMk id="2" creationId="{5C00041D-E203-69C2-02DD-322EA77CEFEF}"/>
          </ac:spMkLst>
        </pc:spChg>
        <pc:spChg chg="add mod">
          <ac:chgData name="Aaron J Masino" userId="2136f450-c1a6-467a-901d-8891005589d6" providerId="ADAL" clId="{ACC460FB-EDC5-55C8-B349-F928A764A37C}" dt="2025-10-28T20:14:31.920" v="7066" actId="2085"/>
          <ac:spMkLst>
            <pc:docMk/>
            <pc:sldMk cId="102591441" sldId="821"/>
            <ac:spMk id="8" creationId="{0B201F11-2BA5-AE57-7416-12E47C2D18B3}"/>
          </ac:spMkLst>
        </pc:spChg>
        <pc:spChg chg="add mod">
          <ac:chgData name="Aaron J Masino" userId="2136f450-c1a6-467a-901d-8891005589d6" providerId="ADAL" clId="{ACC460FB-EDC5-55C8-B349-F928A764A37C}" dt="2025-10-28T20:18:01.454" v="7209"/>
          <ac:spMkLst>
            <pc:docMk/>
            <pc:sldMk cId="102591441" sldId="821"/>
            <ac:spMk id="11" creationId="{EC237B87-D6C6-F817-D47E-5CD4FE622853}"/>
          </ac:spMkLst>
        </pc:spChg>
        <pc:grpChg chg="add">
          <ac:chgData name="Aaron J Masino" userId="2136f450-c1a6-467a-901d-8891005589d6" providerId="ADAL" clId="{ACC460FB-EDC5-55C8-B349-F928A764A37C}" dt="2025-10-28T20:15:53.307" v="7076" actId="164"/>
          <ac:grpSpMkLst>
            <pc:docMk/>
            <pc:sldMk cId="102591441" sldId="821"/>
            <ac:grpSpMk id="10" creationId="{43E9A95E-8820-9548-B1B6-1D70EF78CD40}"/>
          </ac:grpSpMkLst>
        </pc:grpChg>
        <pc:picChg chg="add mod">
          <ac:chgData name="Aaron J Masino" userId="2136f450-c1a6-467a-901d-8891005589d6" providerId="ADAL" clId="{ACC460FB-EDC5-55C8-B349-F928A764A37C}" dt="2025-10-28T17:54:13.450" v="7025" actId="1076"/>
          <ac:picMkLst>
            <pc:docMk/>
            <pc:sldMk cId="102591441" sldId="821"/>
            <ac:picMk id="5" creationId="{847639E8-7EC1-7BAF-0AA5-101283BCEC36}"/>
          </ac:picMkLst>
        </pc:picChg>
        <pc:picChg chg="add mod">
          <ac:chgData name="Aaron J Masino" userId="2136f450-c1a6-467a-901d-8891005589d6" providerId="ADAL" clId="{ACC460FB-EDC5-55C8-B349-F928A764A37C}" dt="2025-10-28T20:14:17.772" v="7063" actId="1076"/>
          <ac:picMkLst>
            <pc:docMk/>
            <pc:sldMk cId="102591441" sldId="821"/>
            <ac:picMk id="6" creationId="{10AD0DF7-3ABF-03D7-DE42-7C0D70552E7D}"/>
          </ac:picMkLst>
        </pc:picChg>
        <pc:picChg chg="del">
          <ac:chgData name="Aaron J Masino" userId="2136f450-c1a6-467a-901d-8891005589d6" providerId="ADAL" clId="{ACC460FB-EDC5-55C8-B349-F928A764A37C}" dt="2025-10-28T17:54:05.693" v="7024" actId="478"/>
          <ac:picMkLst>
            <pc:docMk/>
            <pc:sldMk cId="102591441" sldId="821"/>
            <ac:picMk id="7" creationId="{EB3B1E2A-F175-63DC-0FC4-96B9CAFE5A19}"/>
          </ac:picMkLst>
        </pc:picChg>
        <pc:picChg chg="del mod">
          <ac:chgData name="Aaron J Masino" userId="2136f450-c1a6-467a-901d-8891005589d6" providerId="ADAL" clId="{ACC460FB-EDC5-55C8-B349-F928A764A37C}" dt="2025-10-28T20:14:10.377" v="7061" actId="478"/>
          <ac:picMkLst>
            <pc:docMk/>
            <pc:sldMk cId="102591441" sldId="821"/>
            <ac:picMk id="9" creationId="{A62875A6-8776-4313-DA27-3EE3C7793485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28T20:18:13.190" v="7219" actId="20577"/>
        <pc:sldMkLst>
          <pc:docMk/>
          <pc:sldMk cId="232495162" sldId="822"/>
        </pc:sldMkLst>
        <pc:spChg chg="mod">
          <ac:chgData name="Aaron J Masino" userId="2136f450-c1a6-467a-901d-8891005589d6" providerId="ADAL" clId="{ACC460FB-EDC5-55C8-B349-F928A764A37C}" dt="2025-10-28T17:54:37.300" v="7048" actId="20577"/>
          <ac:spMkLst>
            <pc:docMk/>
            <pc:sldMk cId="232495162" sldId="822"/>
            <ac:spMk id="2" creationId="{173F418C-6869-9E12-F195-AFA2D2E289B1}"/>
          </ac:spMkLst>
        </pc:spChg>
        <pc:spChg chg="add mod">
          <ac:chgData name="Aaron J Masino" userId="2136f450-c1a6-467a-901d-8891005589d6" providerId="ADAL" clId="{ACC460FB-EDC5-55C8-B349-F928A764A37C}" dt="2025-10-28T20:16:00.932" v="7082" actId="1038"/>
          <ac:spMkLst>
            <pc:docMk/>
            <pc:sldMk cId="232495162" sldId="822"/>
            <ac:spMk id="8" creationId="{0FF8B6DB-4475-DDA6-EAE9-5D50CDDF3393}"/>
          </ac:spMkLst>
        </pc:spChg>
        <pc:spChg chg="add mod">
          <ac:chgData name="Aaron J Masino" userId="2136f450-c1a6-467a-901d-8891005589d6" providerId="ADAL" clId="{ACC460FB-EDC5-55C8-B349-F928A764A37C}" dt="2025-10-28T20:18:13.190" v="7219" actId="20577"/>
          <ac:spMkLst>
            <pc:docMk/>
            <pc:sldMk cId="232495162" sldId="822"/>
            <ac:spMk id="11" creationId="{955DE4C8-B235-0030-4D21-DDCD03125617}"/>
          </ac:spMkLst>
        </pc:spChg>
        <pc:grpChg chg="add">
          <ac:chgData name="Aaron J Masino" userId="2136f450-c1a6-467a-901d-8891005589d6" providerId="ADAL" clId="{ACC460FB-EDC5-55C8-B349-F928A764A37C}" dt="2025-10-28T20:16:05.138" v="7083" actId="164"/>
          <ac:grpSpMkLst>
            <pc:docMk/>
            <pc:sldMk cId="232495162" sldId="822"/>
            <ac:grpSpMk id="10" creationId="{A9AE2A5B-D690-7F70-D930-7033E99A309D}"/>
          </ac:grpSpMkLst>
        </pc:grpChg>
        <pc:picChg chg="del">
          <ac:chgData name="Aaron J Masino" userId="2136f450-c1a6-467a-901d-8891005589d6" providerId="ADAL" clId="{ACC460FB-EDC5-55C8-B349-F928A764A37C}" dt="2025-10-28T20:12:24.887" v="7051" actId="478"/>
          <ac:picMkLst>
            <pc:docMk/>
            <pc:sldMk cId="232495162" sldId="822"/>
            <ac:picMk id="5" creationId="{5E54AC43-4F0F-89DF-3DD1-7C8DAB257AD2}"/>
          </ac:picMkLst>
        </pc:picChg>
        <pc:picChg chg="add mod">
          <ac:chgData name="Aaron J Masino" userId="2136f450-c1a6-467a-901d-8891005589d6" providerId="ADAL" clId="{ACC460FB-EDC5-55C8-B349-F928A764A37C}" dt="2025-10-28T20:12:32.041" v="7053" actId="1076"/>
          <ac:picMkLst>
            <pc:docMk/>
            <pc:sldMk cId="232495162" sldId="822"/>
            <ac:picMk id="6" creationId="{56F4CD65-6592-7BE5-52F0-317C236A5F4C}"/>
          </ac:picMkLst>
        </pc:picChg>
        <pc:picChg chg="add mod">
          <ac:chgData name="Aaron J Masino" userId="2136f450-c1a6-467a-901d-8891005589d6" providerId="ADAL" clId="{ACC460FB-EDC5-55C8-B349-F928A764A37C}" dt="2025-10-28T20:15:44.351" v="7075" actId="1076"/>
          <ac:picMkLst>
            <pc:docMk/>
            <pc:sldMk cId="232495162" sldId="822"/>
            <ac:picMk id="7" creationId="{8BD8C38D-965F-269F-81A6-F321ABE018CD}"/>
          </ac:picMkLst>
        </pc:picChg>
        <pc:picChg chg="del mod">
          <ac:chgData name="Aaron J Masino" userId="2136f450-c1a6-467a-901d-8891005589d6" providerId="ADAL" clId="{ACC460FB-EDC5-55C8-B349-F928A764A37C}" dt="2025-10-28T20:15:36.593" v="7073" actId="478"/>
          <ac:picMkLst>
            <pc:docMk/>
            <pc:sldMk cId="232495162" sldId="822"/>
            <ac:picMk id="9" creationId="{2562B7D1-3853-E527-8EA8-EC878485C0BA}"/>
          </ac:picMkLst>
        </pc:picChg>
      </pc:sldChg>
      <pc:sldChg chg="addSp modSp new mod">
        <pc:chgData name="Aaron J Masino" userId="2136f450-c1a6-467a-901d-8891005589d6" providerId="ADAL" clId="{ACC460FB-EDC5-55C8-B349-F928A764A37C}" dt="2025-10-28T20:23:30.103" v="7637" actId="20577"/>
        <pc:sldMkLst>
          <pc:docMk/>
          <pc:sldMk cId="4281074233" sldId="823"/>
        </pc:sldMkLst>
        <pc:spChg chg="mod">
          <ac:chgData name="Aaron J Masino" userId="2136f450-c1a6-467a-901d-8891005589d6" providerId="ADAL" clId="{ACC460FB-EDC5-55C8-B349-F928A764A37C}" dt="2025-10-28T20:18:59.228" v="7262" actId="20577"/>
          <ac:spMkLst>
            <pc:docMk/>
            <pc:sldMk cId="4281074233" sldId="823"/>
            <ac:spMk id="2" creationId="{9446A30A-355A-D424-4019-12A90E28CCE6}"/>
          </ac:spMkLst>
        </pc:spChg>
        <pc:spChg chg="mod">
          <ac:chgData name="Aaron J Masino" userId="2136f450-c1a6-467a-901d-8891005589d6" providerId="ADAL" clId="{ACC460FB-EDC5-55C8-B349-F928A764A37C}" dt="2025-10-28T20:20:51.486" v="7519" actId="14100"/>
          <ac:spMkLst>
            <pc:docMk/>
            <pc:sldMk cId="4281074233" sldId="823"/>
            <ac:spMk id="3" creationId="{72B002D0-6231-C75A-674E-B301C60E9B91}"/>
          </ac:spMkLst>
        </pc:spChg>
        <pc:spChg chg="add mod">
          <ac:chgData name="Aaron J Masino" userId="2136f450-c1a6-467a-901d-8891005589d6" providerId="ADAL" clId="{ACC460FB-EDC5-55C8-B349-F928A764A37C}" dt="2025-10-28T20:23:09.772" v="7631" actId="20577"/>
          <ac:spMkLst>
            <pc:docMk/>
            <pc:sldMk cId="4281074233" sldId="823"/>
            <ac:spMk id="5" creationId="{D9844628-1C76-08FE-2D8D-46563A6E8744}"/>
          </ac:spMkLst>
        </pc:spChg>
        <pc:spChg chg="add mod">
          <ac:chgData name="Aaron J Masino" userId="2136f450-c1a6-467a-901d-8891005589d6" providerId="ADAL" clId="{ACC460FB-EDC5-55C8-B349-F928A764A37C}" dt="2025-10-28T20:23:30.103" v="7637" actId="20577"/>
          <ac:spMkLst>
            <pc:docMk/>
            <pc:sldMk cId="4281074233" sldId="823"/>
            <ac:spMk id="6" creationId="{41FCE65E-AF3A-8B27-948C-D41DE9FA914C}"/>
          </ac:spMkLst>
        </pc:spChg>
        <pc:picChg chg="add mod">
          <ac:chgData name="Aaron J Masino" userId="2136f450-c1a6-467a-901d-8891005589d6" providerId="ADAL" clId="{ACC460FB-EDC5-55C8-B349-F928A764A37C}" dt="2025-10-28T20:21:16.909" v="7523" actId="1076"/>
          <ac:picMkLst>
            <pc:docMk/>
            <pc:sldMk cId="4281074233" sldId="823"/>
            <ac:picMk id="4" creationId="{49F399E0-ED01-62B2-2E11-7FAEF0158A17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28T20:27:10.016" v="7757" actId="20577"/>
        <pc:sldMkLst>
          <pc:docMk/>
          <pc:sldMk cId="905529038" sldId="824"/>
        </pc:sldMkLst>
        <pc:spChg chg="mod">
          <ac:chgData name="Aaron J Masino" userId="2136f450-c1a6-467a-901d-8891005589d6" providerId="ADAL" clId="{ACC460FB-EDC5-55C8-B349-F928A764A37C}" dt="2025-10-28T20:25:46.355" v="7680" actId="20577"/>
          <ac:spMkLst>
            <pc:docMk/>
            <pc:sldMk cId="905529038" sldId="824"/>
            <ac:spMk id="2" creationId="{B4168A6D-6FAA-0456-D196-F19FB776E88F}"/>
          </ac:spMkLst>
        </pc:spChg>
        <pc:spChg chg="add del">
          <ac:chgData name="Aaron J Masino" userId="2136f450-c1a6-467a-901d-8891005589d6" providerId="ADAL" clId="{ACC460FB-EDC5-55C8-B349-F928A764A37C}" dt="2025-10-28T20:26:15.801" v="7685" actId="478"/>
          <ac:spMkLst>
            <pc:docMk/>
            <pc:sldMk cId="905529038" sldId="824"/>
            <ac:spMk id="108" creationId="{30FB15BC-5554-12B0-19CA-E182A02C2932}"/>
          </ac:spMkLst>
        </pc:spChg>
        <pc:spChg chg="add del mod">
          <ac:chgData name="Aaron J Masino" userId="2136f450-c1a6-467a-901d-8891005589d6" providerId="ADAL" clId="{ACC460FB-EDC5-55C8-B349-F928A764A37C}" dt="2025-10-28T20:27:10.016" v="7757" actId="20577"/>
          <ac:spMkLst>
            <pc:docMk/>
            <pc:sldMk cId="905529038" sldId="824"/>
            <ac:spMk id="123" creationId="{75C0DFDE-1B34-740A-5FAD-48A21DC1BB35}"/>
          </ac:spMkLst>
        </pc:spChg>
        <pc:cxnChg chg="add del mod">
          <ac:chgData name="Aaron J Masino" userId="2136f450-c1a6-467a-901d-8891005589d6" providerId="ADAL" clId="{ACC460FB-EDC5-55C8-B349-F928A764A37C}" dt="2025-10-28T20:26:18.602" v="7686" actId="478"/>
          <ac:cxnSpMkLst>
            <pc:docMk/>
            <pc:sldMk cId="905529038" sldId="824"/>
            <ac:cxnSpMk id="109" creationId="{2E1B0DF1-A328-C85E-463A-CB78D4FBA96A}"/>
          </ac:cxnSpMkLst>
        </pc:cxnChg>
        <pc:cxnChg chg="add del mod">
          <ac:chgData name="Aaron J Masino" userId="2136f450-c1a6-467a-901d-8891005589d6" providerId="ADAL" clId="{ACC460FB-EDC5-55C8-B349-F928A764A37C}" dt="2025-10-28T20:27:07.745" v="7746" actId="20577"/>
          <ac:cxnSpMkLst>
            <pc:docMk/>
            <pc:sldMk cId="905529038" sldId="824"/>
            <ac:cxnSpMk id="124" creationId="{9F3618B8-0DF5-CBDA-9867-321BC396B364}"/>
          </ac:cxnSpMkLst>
        </pc:cxnChg>
        <pc:cxnChg chg="add del mod">
          <ac:chgData name="Aaron J Masino" userId="2136f450-c1a6-467a-901d-8891005589d6" providerId="ADAL" clId="{ACC460FB-EDC5-55C8-B349-F928A764A37C}" dt="2025-10-28T20:27:07.745" v="7746" actId="20577"/>
          <ac:cxnSpMkLst>
            <pc:docMk/>
            <pc:sldMk cId="905529038" sldId="824"/>
            <ac:cxnSpMk id="127" creationId="{9F4742E6-3CA5-B55A-E416-5B81EC35E902}"/>
          </ac:cxnSpMkLst>
        </pc:cxnChg>
      </pc:sldChg>
      <pc:sldChg chg="addSp modSp new mod">
        <pc:chgData name="Aaron J Masino" userId="2136f450-c1a6-467a-901d-8891005589d6" providerId="ADAL" clId="{ACC460FB-EDC5-55C8-B349-F928A764A37C}" dt="2025-10-28T20:28:34.541" v="7852"/>
        <pc:sldMkLst>
          <pc:docMk/>
          <pc:sldMk cId="2534941278" sldId="825"/>
        </pc:sldMkLst>
        <pc:spChg chg="mod">
          <ac:chgData name="Aaron J Masino" userId="2136f450-c1a6-467a-901d-8891005589d6" providerId="ADAL" clId="{ACC460FB-EDC5-55C8-B349-F928A764A37C}" dt="2025-10-28T20:27:49.012" v="7791" actId="20577"/>
          <ac:spMkLst>
            <pc:docMk/>
            <pc:sldMk cId="2534941278" sldId="825"/>
            <ac:spMk id="2" creationId="{BCC2CCFC-915F-6C9B-01A5-F4E8131518FB}"/>
          </ac:spMkLst>
        </pc:spChg>
        <pc:spChg chg="mod">
          <ac:chgData name="Aaron J Masino" userId="2136f450-c1a6-467a-901d-8891005589d6" providerId="ADAL" clId="{ACC460FB-EDC5-55C8-B349-F928A764A37C}" dt="2025-10-28T20:28:15.760" v="7850"/>
          <ac:spMkLst>
            <pc:docMk/>
            <pc:sldMk cId="2534941278" sldId="825"/>
            <ac:spMk id="3" creationId="{831FAA6C-B259-B455-E46C-43C3B9FF2484}"/>
          </ac:spMkLst>
        </pc:spChg>
        <pc:spChg chg="add mod">
          <ac:chgData name="Aaron J Masino" userId="2136f450-c1a6-467a-901d-8891005589d6" providerId="ADAL" clId="{ACC460FB-EDC5-55C8-B349-F928A764A37C}" dt="2025-10-28T20:28:34.541" v="7852"/>
          <ac:spMkLst>
            <pc:docMk/>
            <pc:sldMk cId="2534941278" sldId="825"/>
            <ac:spMk id="5" creationId="{F54E657F-EC31-A5BE-4B9A-EF8B93FAB471}"/>
          </ac:spMkLst>
        </pc:spChg>
        <pc:picChg chg="add mod">
          <ac:chgData name="Aaron J Masino" userId="2136f450-c1a6-467a-901d-8891005589d6" providerId="ADAL" clId="{ACC460FB-EDC5-55C8-B349-F928A764A37C}" dt="2025-10-28T20:28:25.222" v="7851"/>
          <ac:picMkLst>
            <pc:docMk/>
            <pc:sldMk cId="2534941278" sldId="825"/>
            <ac:picMk id="4" creationId="{07B9774B-BCF4-9623-7FBE-60AAD12FFE5A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28T20:40:44.999" v="8165" actId="478"/>
        <pc:sldMkLst>
          <pc:docMk/>
          <pc:sldMk cId="400038782" sldId="826"/>
        </pc:sldMkLst>
        <pc:spChg chg="mod">
          <ac:chgData name="Aaron J Masino" userId="2136f450-c1a6-467a-901d-8891005589d6" providerId="ADAL" clId="{ACC460FB-EDC5-55C8-B349-F928A764A37C}" dt="2025-10-28T20:40:28.141" v="8163" actId="20577"/>
          <ac:spMkLst>
            <pc:docMk/>
            <pc:sldMk cId="400038782" sldId="826"/>
            <ac:spMk id="3" creationId="{51BCBF82-506E-A2FB-E5A1-0777760138F6}"/>
          </ac:spMkLst>
        </pc:spChg>
        <pc:spChg chg="add del mod">
          <ac:chgData name="Aaron J Masino" userId="2136f450-c1a6-467a-901d-8891005589d6" providerId="ADAL" clId="{ACC460FB-EDC5-55C8-B349-F928A764A37C}" dt="2025-10-28T20:40:44.999" v="8165" actId="478"/>
          <ac:spMkLst>
            <pc:docMk/>
            <pc:sldMk cId="400038782" sldId="826"/>
            <ac:spMk id="7" creationId="{D860813E-E685-7E91-F82A-BFE768F63675}"/>
          </ac:spMkLst>
        </pc:spChg>
        <pc:picChg chg="del">
          <ac:chgData name="Aaron J Masino" userId="2136f450-c1a6-467a-901d-8891005589d6" providerId="ADAL" clId="{ACC460FB-EDC5-55C8-B349-F928A764A37C}" dt="2025-10-28T20:34:29.366" v="7857" actId="478"/>
          <ac:picMkLst>
            <pc:docMk/>
            <pc:sldMk cId="400038782" sldId="826"/>
            <ac:picMk id="4" creationId="{8E2B73B6-AA2D-FAFB-7C0F-3E78AE69F210}"/>
          </ac:picMkLst>
        </pc:picChg>
        <pc:picChg chg="add mod">
          <ac:chgData name="Aaron J Masino" userId="2136f450-c1a6-467a-901d-8891005589d6" providerId="ADAL" clId="{ACC460FB-EDC5-55C8-B349-F928A764A37C}" dt="2025-10-28T20:34:40.540" v="7859" actId="1076"/>
          <ac:picMkLst>
            <pc:docMk/>
            <pc:sldMk cId="400038782" sldId="826"/>
            <ac:picMk id="6" creationId="{654C0D9C-439E-451A-C444-0314E0AD8A74}"/>
          </ac:picMkLst>
        </pc:picChg>
      </pc:sldChg>
      <pc:sldChg chg="addSp modSp add mod">
        <pc:chgData name="Aaron J Masino" userId="2136f450-c1a6-467a-901d-8891005589d6" providerId="ADAL" clId="{ACC460FB-EDC5-55C8-B349-F928A764A37C}" dt="2025-10-28T20:43:23.371" v="8229" actId="14100"/>
        <pc:sldMkLst>
          <pc:docMk/>
          <pc:sldMk cId="2458974457" sldId="827"/>
        </pc:sldMkLst>
        <pc:spChg chg="mod">
          <ac:chgData name="Aaron J Masino" userId="2136f450-c1a6-467a-901d-8891005589d6" providerId="ADAL" clId="{ACC460FB-EDC5-55C8-B349-F928A764A37C}" dt="2025-10-28T20:41:08.283" v="8167" actId="207"/>
          <ac:spMkLst>
            <pc:docMk/>
            <pc:sldMk cId="2458974457" sldId="827"/>
            <ac:spMk id="3" creationId="{FCF169C8-0B91-AFCF-D30B-AE8D9B58B937}"/>
          </ac:spMkLst>
        </pc:spChg>
        <pc:spChg chg="add mod">
          <ac:chgData name="Aaron J Masino" userId="2136f450-c1a6-467a-901d-8891005589d6" providerId="ADAL" clId="{ACC460FB-EDC5-55C8-B349-F928A764A37C}" dt="2025-10-28T20:41:23.777" v="8171" actId="767"/>
          <ac:spMkLst>
            <pc:docMk/>
            <pc:sldMk cId="2458974457" sldId="827"/>
            <ac:spMk id="4" creationId="{00C597C8-BCF2-0625-EE07-C0058E6A6858}"/>
          </ac:spMkLst>
        </pc:spChg>
        <pc:spChg chg="add mod">
          <ac:chgData name="Aaron J Masino" userId="2136f450-c1a6-467a-901d-8891005589d6" providerId="ADAL" clId="{ACC460FB-EDC5-55C8-B349-F928A764A37C}" dt="2025-10-28T20:42:31.184" v="8218" actId="1076"/>
          <ac:spMkLst>
            <pc:docMk/>
            <pc:sldMk cId="2458974457" sldId="827"/>
            <ac:spMk id="8" creationId="{3B707474-367C-0748-5973-72BE61DAF348}"/>
          </ac:spMkLst>
        </pc:spChg>
        <pc:cxnChg chg="add mod">
          <ac:chgData name="Aaron J Masino" userId="2136f450-c1a6-467a-901d-8891005589d6" providerId="ADAL" clId="{ACC460FB-EDC5-55C8-B349-F928A764A37C}" dt="2025-10-28T20:43:16.295" v="8226" actId="208"/>
          <ac:cxnSpMkLst>
            <pc:docMk/>
            <pc:sldMk cId="2458974457" sldId="827"/>
            <ac:cxnSpMk id="9" creationId="{10E40C0C-B70A-88BC-163C-02BE41D617A9}"/>
          </ac:cxnSpMkLst>
        </pc:cxnChg>
        <pc:cxnChg chg="add mod">
          <ac:chgData name="Aaron J Masino" userId="2136f450-c1a6-467a-901d-8891005589d6" providerId="ADAL" clId="{ACC460FB-EDC5-55C8-B349-F928A764A37C}" dt="2025-10-28T20:43:23.371" v="8229" actId="14100"/>
          <ac:cxnSpMkLst>
            <pc:docMk/>
            <pc:sldMk cId="2458974457" sldId="827"/>
            <ac:cxnSpMk id="12" creationId="{E3CAE60C-5C87-D131-2148-F5485C7FD852}"/>
          </ac:cxnSpMkLst>
        </pc:cxnChg>
      </pc:sldChg>
      <pc:sldChg chg="modSp add mod">
        <pc:chgData name="Aaron J Masino" userId="2136f450-c1a6-467a-901d-8891005589d6" providerId="ADAL" clId="{ACC460FB-EDC5-55C8-B349-F928A764A37C}" dt="2025-10-28T20:41:00.036" v="8166" actId="207"/>
        <pc:sldMkLst>
          <pc:docMk/>
          <pc:sldMk cId="3340396422" sldId="828"/>
        </pc:sldMkLst>
        <pc:spChg chg="mod">
          <ac:chgData name="Aaron J Masino" userId="2136f450-c1a6-467a-901d-8891005589d6" providerId="ADAL" clId="{ACC460FB-EDC5-55C8-B349-F928A764A37C}" dt="2025-10-28T20:41:00.036" v="8166" actId="207"/>
          <ac:spMkLst>
            <pc:docMk/>
            <pc:sldMk cId="3340396422" sldId="828"/>
            <ac:spMk id="3" creationId="{9444CB13-D6E2-3E66-8514-52E27AAF8471}"/>
          </ac:spMkLst>
        </pc:spChg>
      </pc:sldChg>
      <pc:sldChg chg="modSp add mod ord">
        <pc:chgData name="Aaron J Masino" userId="2136f450-c1a6-467a-901d-8891005589d6" providerId="ADAL" clId="{ACC460FB-EDC5-55C8-B349-F928A764A37C}" dt="2025-10-28T20:45:02.773" v="8267" actId="20577"/>
        <pc:sldMkLst>
          <pc:docMk/>
          <pc:sldMk cId="72250902" sldId="829"/>
        </pc:sldMkLst>
        <pc:spChg chg="mod">
          <ac:chgData name="Aaron J Masino" userId="2136f450-c1a6-467a-901d-8891005589d6" providerId="ADAL" clId="{ACC460FB-EDC5-55C8-B349-F928A764A37C}" dt="2025-10-28T20:45:02.773" v="8267" actId="20577"/>
          <ac:spMkLst>
            <pc:docMk/>
            <pc:sldMk cId="72250902" sldId="829"/>
            <ac:spMk id="2" creationId="{9406ACCD-8A27-3F85-C207-3D86557BF116}"/>
          </ac:spMkLst>
        </pc:spChg>
      </pc:sldChg>
      <pc:sldChg chg="modSp add mod">
        <pc:chgData name="Aaron J Masino" userId="2136f450-c1a6-467a-901d-8891005589d6" providerId="ADAL" clId="{ACC460FB-EDC5-55C8-B349-F928A764A37C}" dt="2025-10-28T20:45:41.511" v="8289" actId="20577"/>
        <pc:sldMkLst>
          <pc:docMk/>
          <pc:sldMk cId="4113368573" sldId="830"/>
        </pc:sldMkLst>
        <pc:spChg chg="mod">
          <ac:chgData name="Aaron J Masino" userId="2136f450-c1a6-467a-901d-8891005589d6" providerId="ADAL" clId="{ACC460FB-EDC5-55C8-B349-F928A764A37C}" dt="2025-10-28T20:45:41.511" v="8289" actId="20577"/>
          <ac:spMkLst>
            <pc:docMk/>
            <pc:sldMk cId="4113368573" sldId="830"/>
            <ac:spMk id="2" creationId="{59FC0AD3-56E8-154E-4BBC-119627BC8D27}"/>
          </ac:spMkLst>
        </pc:spChg>
      </pc:sldChg>
      <pc:sldChg chg="addSp modSp new mod">
        <pc:chgData name="Aaron J Masino" userId="2136f450-c1a6-467a-901d-8891005589d6" providerId="ADAL" clId="{ACC460FB-EDC5-55C8-B349-F928A764A37C}" dt="2025-10-28T20:58:54.532" v="8918" actId="20577"/>
        <pc:sldMkLst>
          <pc:docMk/>
          <pc:sldMk cId="1376989585" sldId="831"/>
        </pc:sldMkLst>
        <pc:spChg chg="mod">
          <ac:chgData name="Aaron J Masino" userId="2136f450-c1a6-467a-901d-8891005589d6" providerId="ADAL" clId="{ACC460FB-EDC5-55C8-B349-F928A764A37C}" dt="2025-10-28T20:46:08.552" v="8318" actId="20577"/>
          <ac:spMkLst>
            <pc:docMk/>
            <pc:sldMk cId="1376989585" sldId="831"/>
            <ac:spMk id="2" creationId="{57928CB1-87A0-F5DA-D8DB-0F3C5A1A0EC0}"/>
          </ac:spMkLst>
        </pc:spChg>
        <pc:spChg chg="mod">
          <ac:chgData name="Aaron J Masino" userId="2136f450-c1a6-467a-901d-8891005589d6" providerId="ADAL" clId="{ACC460FB-EDC5-55C8-B349-F928A764A37C}" dt="2025-10-28T20:58:54.532" v="8918" actId="20577"/>
          <ac:spMkLst>
            <pc:docMk/>
            <pc:sldMk cId="1376989585" sldId="831"/>
            <ac:spMk id="3" creationId="{9CB30173-6501-A58C-9474-2793349862B0}"/>
          </ac:spMkLst>
        </pc:spChg>
        <pc:spChg chg="add mod">
          <ac:chgData name="Aaron J Masino" userId="2136f450-c1a6-467a-901d-8891005589d6" providerId="ADAL" clId="{ACC460FB-EDC5-55C8-B349-F928A764A37C}" dt="2025-10-28T20:49:49.626" v="8461"/>
          <ac:spMkLst>
            <pc:docMk/>
            <pc:sldMk cId="1376989585" sldId="831"/>
            <ac:spMk id="5" creationId="{0D7CBF03-0BAF-DFEC-D488-DAA930E810C6}"/>
          </ac:spMkLst>
        </pc:spChg>
        <pc:picChg chg="add mod">
          <ac:chgData name="Aaron J Masino" userId="2136f450-c1a6-467a-901d-8891005589d6" providerId="ADAL" clId="{ACC460FB-EDC5-55C8-B349-F928A764A37C}" dt="2025-10-28T20:47:55.116" v="8460" actId="1076"/>
          <ac:picMkLst>
            <pc:docMk/>
            <pc:sldMk cId="1376989585" sldId="831"/>
            <ac:picMk id="4" creationId="{636C668F-E933-9543-5D3C-D7F46CF176D4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28T20:54:27.167" v="8580" actId="20577"/>
        <pc:sldMkLst>
          <pc:docMk/>
          <pc:sldMk cId="1300110519" sldId="832"/>
        </pc:sldMkLst>
        <pc:spChg chg="mod">
          <ac:chgData name="Aaron J Masino" userId="2136f450-c1a6-467a-901d-8891005589d6" providerId="ADAL" clId="{ACC460FB-EDC5-55C8-B349-F928A764A37C}" dt="2025-10-28T20:51:33.103" v="8482" actId="20577"/>
          <ac:spMkLst>
            <pc:docMk/>
            <pc:sldMk cId="1300110519" sldId="832"/>
            <ac:spMk id="2" creationId="{6C51807D-9E7C-5F56-1020-C2F7B90A838A}"/>
          </ac:spMkLst>
        </pc:spChg>
        <pc:spChg chg="mod">
          <ac:chgData name="Aaron J Masino" userId="2136f450-c1a6-467a-901d-8891005589d6" providerId="ADAL" clId="{ACC460FB-EDC5-55C8-B349-F928A764A37C}" dt="2025-10-28T20:54:27.167" v="8580" actId="20577"/>
          <ac:spMkLst>
            <pc:docMk/>
            <pc:sldMk cId="1300110519" sldId="832"/>
            <ac:spMk id="3" creationId="{B1A11B3A-DA3A-4ACB-4DB5-438BDA9AE090}"/>
          </ac:spMkLst>
        </pc:spChg>
        <pc:picChg chg="del">
          <ac:chgData name="Aaron J Masino" userId="2136f450-c1a6-467a-901d-8891005589d6" providerId="ADAL" clId="{ACC460FB-EDC5-55C8-B349-F928A764A37C}" dt="2025-10-28T20:52:33.743" v="8483" actId="478"/>
          <ac:picMkLst>
            <pc:docMk/>
            <pc:sldMk cId="1300110519" sldId="832"/>
            <ac:picMk id="4" creationId="{906F56BC-109C-CF48-BB07-61301B2F957D}"/>
          </ac:picMkLst>
        </pc:picChg>
        <pc:picChg chg="add mod">
          <ac:chgData name="Aaron J Masino" userId="2136f450-c1a6-467a-901d-8891005589d6" providerId="ADAL" clId="{ACC460FB-EDC5-55C8-B349-F928A764A37C}" dt="2025-10-28T20:52:55.396" v="8488" actId="1076"/>
          <ac:picMkLst>
            <pc:docMk/>
            <pc:sldMk cId="1300110519" sldId="832"/>
            <ac:picMk id="6" creationId="{00F22A74-5D51-E0AE-DA4D-9C68FA0E1D4B}"/>
          </ac:picMkLst>
        </pc:picChg>
      </pc:sldChg>
      <pc:sldChg chg="add del">
        <pc:chgData name="Aaron J Masino" userId="2136f450-c1a6-467a-901d-8891005589d6" providerId="ADAL" clId="{ACC460FB-EDC5-55C8-B349-F928A764A37C}" dt="2025-10-28T20:54:42.897" v="8582" actId="2696"/>
        <pc:sldMkLst>
          <pc:docMk/>
          <pc:sldMk cId="502900172" sldId="833"/>
        </pc:sldMkLst>
      </pc:sldChg>
      <pc:sldChg chg="addSp modSp add mod">
        <pc:chgData name="Aaron J Masino" userId="2136f450-c1a6-467a-901d-8891005589d6" providerId="ADAL" clId="{ACC460FB-EDC5-55C8-B349-F928A764A37C}" dt="2025-10-28T20:56:06.315" v="8672" actId="20577"/>
        <pc:sldMkLst>
          <pc:docMk/>
          <pc:sldMk cId="362083832" sldId="834"/>
        </pc:sldMkLst>
        <pc:spChg chg="mod">
          <ac:chgData name="Aaron J Masino" userId="2136f450-c1a6-467a-901d-8891005589d6" providerId="ADAL" clId="{ACC460FB-EDC5-55C8-B349-F928A764A37C}" dt="2025-10-28T20:56:06.315" v="8672" actId="20577"/>
          <ac:spMkLst>
            <pc:docMk/>
            <pc:sldMk cId="362083832" sldId="834"/>
            <ac:spMk id="3" creationId="{B95E4CED-1536-3756-D817-3B06A4F2066F}"/>
          </ac:spMkLst>
        </pc:spChg>
        <pc:spChg chg="add mod">
          <ac:chgData name="Aaron J Masino" userId="2136f450-c1a6-467a-901d-8891005589d6" providerId="ADAL" clId="{ACC460FB-EDC5-55C8-B349-F928A764A37C}" dt="2025-10-28T20:55:20.289" v="8587" actId="208"/>
          <ac:spMkLst>
            <pc:docMk/>
            <pc:sldMk cId="362083832" sldId="834"/>
            <ac:spMk id="4" creationId="{762D6159-32C7-7D93-2AEE-C17267051482}"/>
          </ac:spMkLst>
        </pc:spChg>
      </pc:sldChg>
      <pc:sldChg chg="modSp add mod">
        <pc:chgData name="Aaron J Masino" userId="2136f450-c1a6-467a-901d-8891005589d6" providerId="ADAL" clId="{ACC460FB-EDC5-55C8-B349-F928A764A37C}" dt="2025-10-28T21:01:46.918" v="9002" actId="179"/>
        <pc:sldMkLst>
          <pc:docMk/>
          <pc:sldMk cId="1525412576" sldId="835"/>
        </pc:sldMkLst>
        <pc:spChg chg="mod">
          <ac:chgData name="Aaron J Masino" userId="2136f450-c1a6-467a-901d-8891005589d6" providerId="ADAL" clId="{ACC460FB-EDC5-55C8-B349-F928A764A37C}" dt="2025-10-28T21:01:46.918" v="9002" actId="179"/>
          <ac:spMkLst>
            <pc:docMk/>
            <pc:sldMk cId="1525412576" sldId="835"/>
            <ac:spMk id="3" creationId="{E043FD2C-53CB-1172-AC76-4501B04935ED}"/>
          </ac:spMkLst>
        </pc:spChg>
        <pc:spChg chg="mod">
          <ac:chgData name="Aaron J Masino" userId="2136f450-c1a6-467a-901d-8891005589d6" providerId="ADAL" clId="{ACC460FB-EDC5-55C8-B349-F928A764A37C}" dt="2025-10-28T21:01:26.389" v="8999" actId="1076"/>
          <ac:spMkLst>
            <pc:docMk/>
            <pc:sldMk cId="1525412576" sldId="835"/>
            <ac:spMk id="4" creationId="{7A0DCB9F-3987-C4C1-6DA0-C01E59052C23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0-28T21:44:12.031" v="9673" actId="207"/>
        <pc:sldMkLst>
          <pc:docMk/>
          <pc:sldMk cId="208233728" sldId="836"/>
        </pc:sldMkLst>
        <pc:spChg chg="mod">
          <ac:chgData name="Aaron J Masino" userId="2136f450-c1a6-467a-901d-8891005589d6" providerId="ADAL" clId="{ACC460FB-EDC5-55C8-B349-F928A764A37C}" dt="2025-10-28T21:02:39.252" v="9049" actId="20577"/>
          <ac:spMkLst>
            <pc:docMk/>
            <pc:sldMk cId="208233728" sldId="836"/>
            <ac:spMk id="2" creationId="{FD1B97E3-9251-05E4-B8C3-61CF49AEA9DC}"/>
          </ac:spMkLst>
        </pc:spChg>
        <pc:spChg chg="mod">
          <ac:chgData name="Aaron J Masino" userId="2136f450-c1a6-467a-901d-8891005589d6" providerId="ADAL" clId="{ACC460FB-EDC5-55C8-B349-F928A764A37C}" dt="2025-10-28T21:13:54.370" v="9302" actId="20577"/>
          <ac:spMkLst>
            <pc:docMk/>
            <pc:sldMk cId="208233728" sldId="836"/>
            <ac:spMk id="3" creationId="{63C70008-67BB-B186-0FF7-9E479A9AC2BB}"/>
          </ac:spMkLst>
        </pc:spChg>
        <pc:spChg chg="del">
          <ac:chgData name="Aaron J Masino" userId="2136f450-c1a6-467a-901d-8891005589d6" providerId="ADAL" clId="{ACC460FB-EDC5-55C8-B349-F928A764A37C}" dt="2025-10-28T21:01:20.238" v="8998" actId="478"/>
          <ac:spMkLst>
            <pc:docMk/>
            <pc:sldMk cId="208233728" sldId="836"/>
            <ac:spMk id="4" creationId="{B8891249-F835-0FCE-F5FE-8B12ABE5E362}"/>
          </ac:spMkLst>
        </pc:spChg>
        <pc:spChg chg="add mod">
          <ac:chgData name="Aaron J Masino" userId="2136f450-c1a6-467a-901d-8891005589d6" providerId="ADAL" clId="{ACC460FB-EDC5-55C8-B349-F928A764A37C}" dt="2025-10-28T21:44:12.031" v="9673" actId="207"/>
          <ac:spMkLst>
            <pc:docMk/>
            <pc:sldMk cId="208233728" sldId="836"/>
            <ac:spMk id="9" creationId="{8675C2C1-F715-B1F7-2562-35813F316D01}"/>
          </ac:spMkLst>
        </pc:spChg>
        <pc:picChg chg="del">
          <ac:chgData name="Aaron J Masino" userId="2136f450-c1a6-467a-901d-8891005589d6" providerId="ADAL" clId="{ACC460FB-EDC5-55C8-B349-F928A764A37C}" dt="2025-10-28T21:01:17.140" v="8997" actId="478"/>
          <ac:picMkLst>
            <pc:docMk/>
            <pc:sldMk cId="208233728" sldId="836"/>
            <ac:picMk id="6" creationId="{AE155103-B699-6458-B1B8-B034D96976B8}"/>
          </ac:picMkLst>
        </pc:picChg>
        <pc:picChg chg="add mod">
          <ac:chgData name="Aaron J Masino" userId="2136f450-c1a6-467a-901d-8891005589d6" providerId="ADAL" clId="{ACC460FB-EDC5-55C8-B349-F928A764A37C}" dt="2025-10-28T21:11:48.778" v="9175" actId="1076"/>
          <ac:picMkLst>
            <pc:docMk/>
            <pc:sldMk cId="208233728" sldId="836"/>
            <ac:picMk id="7" creationId="{9DB6F3F0-D334-713D-FC9E-C94F51434098}"/>
          </ac:picMkLst>
        </pc:picChg>
        <pc:picChg chg="add mod">
          <ac:chgData name="Aaron J Masino" userId="2136f450-c1a6-467a-901d-8891005589d6" providerId="ADAL" clId="{ACC460FB-EDC5-55C8-B349-F928A764A37C}" dt="2025-10-28T21:11:50.291" v="9176" actId="1076"/>
          <ac:picMkLst>
            <pc:docMk/>
            <pc:sldMk cId="208233728" sldId="836"/>
            <ac:picMk id="8" creationId="{557960AF-70F1-E325-0286-2EB5F2E34D53}"/>
          </ac:picMkLst>
        </pc:picChg>
      </pc:sldChg>
      <pc:sldChg chg="addSp delSp modSp new mod">
        <pc:chgData name="Aaron J Masino" userId="2136f450-c1a6-467a-901d-8891005589d6" providerId="ADAL" clId="{ACC460FB-EDC5-55C8-B349-F928A764A37C}" dt="2025-10-28T22:02:45.138" v="10241"/>
        <pc:sldMkLst>
          <pc:docMk/>
          <pc:sldMk cId="2294764812" sldId="837"/>
        </pc:sldMkLst>
        <pc:spChg chg="mod">
          <ac:chgData name="Aaron J Masino" userId="2136f450-c1a6-467a-901d-8891005589d6" providerId="ADAL" clId="{ACC460FB-EDC5-55C8-B349-F928A764A37C}" dt="2025-10-28T21:47:42.077" v="9699" actId="20577"/>
          <ac:spMkLst>
            <pc:docMk/>
            <pc:sldMk cId="2294764812" sldId="837"/>
            <ac:spMk id="2" creationId="{F35FDD42-AEE2-B7AD-5265-F41BCDA4D101}"/>
          </ac:spMkLst>
        </pc:spChg>
        <pc:spChg chg="mod">
          <ac:chgData name="Aaron J Masino" userId="2136f450-c1a6-467a-901d-8891005589d6" providerId="ADAL" clId="{ACC460FB-EDC5-55C8-B349-F928A764A37C}" dt="2025-10-28T22:02:45.138" v="10241"/>
          <ac:spMkLst>
            <pc:docMk/>
            <pc:sldMk cId="2294764812" sldId="837"/>
            <ac:spMk id="3" creationId="{F8A7E856-69C8-E236-5AC0-1DB2AD068697}"/>
          </ac:spMkLst>
        </pc:spChg>
        <pc:spChg chg="add del">
          <ac:chgData name="Aaron J Masino" userId="2136f450-c1a6-467a-901d-8891005589d6" providerId="ADAL" clId="{ACC460FB-EDC5-55C8-B349-F928A764A37C}" dt="2025-10-28T21:51:47.868" v="9852" actId="22"/>
          <ac:spMkLst>
            <pc:docMk/>
            <pc:sldMk cId="2294764812" sldId="837"/>
            <ac:spMk id="5" creationId="{281FC173-7D10-EDF3-E981-ED111254FD72}"/>
          </ac:spMkLst>
        </pc:spChg>
      </pc:sldChg>
      <pc:sldChg chg="addSp modSp new mod">
        <pc:chgData name="Aaron J Masino" userId="2136f450-c1a6-467a-901d-8891005589d6" providerId="ADAL" clId="{ACC460FB-EDC5-55C8-B349-F928A764A37C}" dt="2025-10-28T22:06:19.046" v="10726" actId="20577"/>
        <pc:sldMkLst>
          <pc:docMk/>
          <pc:sldMk cId="1984523049" sldId="838"/>
        </pc:sldMkLst>
        <pc:spChg chg="mod">
          <ac:chgData name="Aaron J Masino" userId="2136f450-c1a6-467a-901d-8891005589d6" providerId="ADAL" clId="{ACC460FB-EDC5-55C8-B349-F928A764A37C}" dt="2025-10-28T22:03:52.231" v="10270" actId="20577"/>
          <ac:spMkLst>
            <pc:docMk/>
            <pc:sldMk cId="1984523049" sldId="838"/>
            <ac:spMk id="2" creationId="{9A1C5322-26CC-1707-55C6-E6C68D2EF244}"/>
          </ac:spMkLst>
        </pc:spChg>
        <pc:spChg chg="mod">
          <ac:chgData name="Aaron J Masino" userId="2136f450-c1a6-467a-901d-8891005589d6" providerId="ADAL" clId="{ACC460FB-EDC5-55C8-B349-F928A764A37C}" dt="2025-10-28T22:06:19.046" v="10726" actId="20577"/>
          <ac:spMkLst>
            <pc:docMk/>
            <pc:sldMk cId="1984523049" sldId="838"/>
            <ac:spMk id="3" creationId="{1F9BA3BE-5270-3AF5-93BC-C5701F07A5C7}"/>
          </ac:spMkLst>
        </pc:spChg>
        <pc:picChg chg="add mod">
          <ac:chgData name="Aaron J Masino" userId="2136f450-c1a6-467a-901d-8891005589d6" providerId="ADAL" clId="{ACC460FB-EDC5-55C8-B349-F928A764A37C}" dt="2025-10-28T22:04:37.239" v="10353" actId="1076"/>
          <ac:picMkLst>
            <pc:docMk/>
            <pc:sldMk cId="1984523049" sldId="838"/>
            <ac:picMk id="4" creationId="{06AB77B0-B578-9410-67CA-1E15110DC244}"/>
          </ac:picMkLst>
        </pc:picChg>
      </pc:sldChg>
      <pc:sldChg chg="modSp new mod">
        <pc:chgData name="Aaron J Masino" userId="2136f450-c1a6-467a-901d-8891005589d6" providerId="ADAL" clId="{ACC460FB-EDC5-55C8-B349-F928A764A37C}" dt="2025-10-28T22:09:54.856" v="11112" actId="20577"/>
        <pc:sldMkLst>
          <pc:docMk/>
          <pc:sldMk cId="1550702199" sldId="839"/>
        </pc:sldMkLst>
        <pc:spChg chg="mod">
          <ac:chgData name="Aaron J Masino" userId="2136f450-c1a6-467a-901d-8891005589d6" providerId="ADAL" clId="{ACC460FB-EDC5-55C8-B349-F928A764A37C}" dt="2025-10-28T22:07:55.118" v="10734" actId="20577"/>
          <ac:spMkLst>
            <pc:docMk/>
            <pc:sldMk cId="1550702199" sldId="839"/>
            <ac:spMk id="2" creationId="{41C06197-DD4D-5F7C-D27D-AD5048440DAF}"/>
          </ac:spMkLst>
        </pc:spChg>
        <pc:spChg chg="mod">
          <ac:chgData name="Aaron J Masino" userId="2136f450-c1a6-467a-901d-8891005589d6" providerId="ADAL" clId="{ACC460FB-EDC5-55C8-B349-F928A764A37C}" dt="2025-10-28T22:09:54.856" v="11112" actId="20577"/>
          <ac:spMkLst>
            <pc:docMk/>
            <pc:sldMk cId="1550702199" sldId="839"/>
            <ac:spMk id="3" creationId="{532C230C-9AB6-E6CE-3945-7BD2C460129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Colorful circles linked with lines representing a network">
            <a:extLst>
              <a:ext uri="{FF2B5EF4-FFF2-40B4-BE49-F238E27FC236}">
                <a16:creationId xmlns:a16="http://schemas.microsoft.com/office/drawing/2014/main" id="{48F8673A-80E8-EBD8-0963-C2BD8E96D2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582" r="2582"/>
          <a:stretch>
            <a:fillRect/>
          </a:stretch>
        </p:blipFill>
        <p:spPr>
          <a:xfrm>
            <a:off x="6568372" y="1389901"/>
            <a:ext cx="5629077" cy="399658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Aaron J. Masino, PhD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399536" y="646047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 dirty="0"/>
              <a:t>Associate Professor of Computer Science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Slide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1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5318" y="3429000"/>
            <a:ext cx="10262721" cy="541687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5741877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BE03-5E28-94EE-93D3-A03C36E20E19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64008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a slide title. Can be two lines if needed.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155448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49510-C63A-9401-42E5-1AF0B119C4A0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94C5E-1F45-CD55-8293-2208EC612B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01F89-1929-C33E-0984-E8A7ACF29353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5390-C0AB-4786-03DC-C85EE7F2FA6B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3125B-7A55-8352-1B87-4F5AF40DF302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9B59FC-67A3-5A39-046C-F9282C5EB5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5F11DD-5D0B-53D7-DB32-C950579A47D8}"/>
              </a:ext>
            </a:extLst>
          </p:cNvPr>
          <p:cNvSpPr/>
          <p:nvPr userDrawn="1"/>
        </p:nvSpPr>
        <p:spPr>
          <a:xfrm>
            <a:off x="92738" y="67351"/>
            <a:ext cx="1694965" cy="4931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85798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45585"/>
            <a:ext cx="10515600" cy="16137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1CBAA0F-7B8C-A9E4-55F6-62C6A4C2258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3287" y="67351"/>
            <a:ext cx="1622686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AEB5-E788-1B9E-B4DD-B019B6C2455A}"/>
              </a:ext>
            </a:extLst>
          </p:cNvPr>
          <p:cNvSpPr txBox="1"/>
          <p:nvPr userDrawn="1"/>
        </p:nvSpPr>
        <p:spPr>
          <a:xfrm>
            <a:off x="257782" y="6525710"/>
            <a:ext cx="3625849" cy="332290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CPSC 8810 Machine Learning for Graphs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2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460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858838" indent="-2349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1033463" indent="-21431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2C2531-E1C2-B53A-AEB1-5E6DC986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473E-A4B1-C538-FFCB-F2526002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BDD8D-7AE1-B0A3-8A18-699F1ACD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1994392"/>
          </a:xfrm>
        </p:spPr>
        <p:txBody>
          <a:bodyPr/>
          <a:lstStyle/>
          <a:p>
            <a:r>
              <a:rPr lang="en-US" dirty="0"/>
              <a:t>In-context learning over graphs</a:t>
            </a:r>
          </a:p>
        </p:txBody>
      </p:sp>
    </p:spTree>
    <p:extLst>
      <p:ext uri="{BB962C8B-B14F-4D97-AF65-F5344CB8AC3E}">
        <p14:creationId xmlns:p14="http://schemas.microsoft.com/office/powerpoint/2010/main" val="6931147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4536-CCA5-64B2-C6F1-53D741277C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Formulation </a:t>
            </a:r>
          </a:p>
        </p:txBody>
      </p:sp>
    </p:spTree>
    <p:extLst>
      <p:ext uri="{BB962C8B-B14F-4D97-AF65-F5344CB8AC3E}">
        <p14:creationId xmlns:p14="http://schemas.microsoft.com/office/powerpoint/2010/main" val="148703252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A578-4525-F078-0C02-AC8E9101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learning tasks: node, edge inference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7730DB-4E56-688C-2C4C-30053DD21D68}"/>
              </a:ext>
            </a:extLst>
          </p:cNvPr>
          <p:cNvGrpSpPr/>
          <p:nvPr/>
        </p:nvGrpSpPr>
        <p:grpSpPr>
          <a:xfrm>
            <a:off x="7911052" y="1682015"/>
            <a:ext cx="3152926" cy="2977569"/>
            <a:chOff x="2129478" y="2691712"/>
            <a:chExt cx="3152926" cy="297756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9842EE-AB31-20E0-7E11-153B2F3AD0BE}"/>
                </a:ext>
              </a:extLst>
            </p:cNvPr>
            <p:cNvSpPr/>
            <p:nvPr/>
          </p:nvSpPr>
          <p:spPr>
            <a:xfrm>
              <a:off x="4436901" y="3400578"/>
              <a:ext cx="365760" cy="365760"/>
            </a:xfrm>
            <a:prstGeom prst="ellipse">
              <a:avLst/>
            </a:prstGeom>
            <a:solidFill>
              <a:srgbClr val="FF9933">
                <a:alpha val="5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CC5E9A-7005-9EE9-FBB2-25FA5622B92D}"/>
                </a:ext>
              </a:extLst>
            </p:cNvPr>
            <p:cNvSpPr/>
            <p:nvPr/>
          </p:nvSpPr>
          <p:spPr>
            <a:xfrm>
              <a:off x="3429412" y="419470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C63456-CF3D-CEFE-E307-D7D199C26C58}"/>
                </a:ext>
              </a:extLst>
            </p:cNvPr>
            <p:cNvSpPr/>
            <p:nvPr/>
          </p:nvSpPr>
          <p:spPr>
            <a:xfrm>
              <a:off x="4207887" y="468032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A9FB5F-8F29-5AE2-6D91-01ADCFCD877D}"/>
                </a:ext>
              </a:extLst>
            </p:cNvPr>
            <p:cNvSpPr/>
            <p:nvPr/>
          </p:nvSpPr>
          <p:spPr>
            <a:xfrm>
              <a:off x="3918065" y="2770180"/>
              <a:ext cx="365760" cy="365760"/>
            </a:xfrm>
            <a:prstGeom prst="ellipse">
              <a:avLst/>
            </a:prstGeom>
            <a:solidFill>
              <a:srgbClr val="FF9933">
                <a:alpha val="5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ADB70E-D09B-5A25-A0CE-7BA9A93C0706}"/>
                </a:ext>
              </a:extLst>
            </p:cNvPr>
            <p:cNvSpPr/>
            <p:nvPr/>
          </p:nvSpPr>
          <p:spPr>
            <a:xfrm>
              <a:off x="2129478" y="367446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C2EA0E-9BCC-EDD2-F412-C34EE6D10455}"/>
                </a:ext>
              </a:extLst>
            </p:cNvPr>
            <p:cNvSpPr/>
            <p:nvPr/>
          </p:nvSpPr>
          <p:spPr>
            <a:xfrm>
              <a:off x="2942555" y="287459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7C6F97-BC58-7B8D-1C7B-CAD570749B26}"/>
                </a:ext>
              </a:extLst>
            </p:cNvPr>
            <p:cNvSpPr/>
            <p:nvPr/>
          </p:nvSpPr>
          <p:spPr>
            <a:xfrm>
              <a:off x="2759675" y="46786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463699-6F5E-4609-FBC9-170633927BD2}"/>
                </a:ext>
              </a:extLst>
            </p:cNvPr>
            <p:cNvSpPr/>
            <p:nvPr/>
          </p:nvSpPr>
          <p:spPr>
            <a:xfrm>
              <a:off x="3793929" y="361764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AB9289-04F2-0E78-D6FB-63DD57B9BF95}"/>
                </a:ext>
              </a:extLst>
            </p:cNvPr>
            <p:cNvSpPr/>
            <p:nvPr/>
          </p:nvSpPr>
          <p:spPr>
            <a:xfrm>
              <a:off x="3659247" y="530352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3F990A-6679-7D87-8894-44758E830E69}"/>
                </a:ext>
              </a:extLst>
            </p:cNvPr>
            <p:cNvSpPr/>
            <p:nvPr/>
          </p:nvSpPr>
          <p:spPr>
            <a:xfrm>
              <a:off x="4916644" y="2691712"/>
              <a:ext cx="365760" cy="365760"/>
            </a:xfrm>
            <a:prstGeom prst="ellipse">
              <a:avLst/>
            </a:prstGeom>
            <a:solidFill>
              <a:srgbClr val="FF9933">
                <a:alpha val="5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C2FBF3-28F3-8BA1-D471-5B4288EE6A7A}"/>
                </a:ext>
              </a:extLst>
            </p:cNvPr>
            <p:cNvSpPr/>
            <p:nvPr/>
          </p:nvSpPr>
          <p:spPr>
            <a:xfrm>
              <a:off x="4598774" y="4093174"/>
              <a:ext cx="365760" cy="365760"/>
            </a:xfrm>
            <a:prstGeom prst="ellipse">
              <a:avLst/>
            </a:prstGeom>
            <a:solidFill>
              <a:srgbClr val="FF9933">
                <a:alpha val="5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AC512B-60A2-F8A8-5172-BAA22C190D1D}"/>
                </a:ext>
              </a:extLst>
            </p:cNvPr>
            <p:cNvCxnSpPr>
              <a:stCxn id="10" idx="4"/>
              <a:endCxn id="9" idx="0"/>
            </p:cNvCxnSpPr>
            <p:nvPr/>
          </p:nvCxnSpPr>
          <p:spPr>
            <a:xfrm flipH="1">
              <a:off x="2312358" y="3240352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8E96345-87C6-7E3A-495D-791FC9011324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>
              <a:off x="3125435" y="3240352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65EE518-5666-BDD9-08DE-B7551E94ADE4}"/>
                </a:ext>
              </a:extLst>
            </p:cNvPr>
            <p:cNvCxnSpPr>
              <a:cxnSpLocks/>
              <a:stCxn id="10" idx="4"/>
              <a:endCxn id="6" idx="0"/>
            </p:cNvCxnSpPr>
            <p:nvPr/>
          </p:nvCxnSpPr>
          <p:spPr>
            <a:xfrm>
              <a:off x="3125435" y="3240352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74C5173-C183-A12F-4AB5-F8C9BD17722B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 flipH="1">
              <a:off x="2942555" y="4377586"/>
              <a:ext cx="486857" cy="30109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6CE610A-FCC9-1E6E-6DBE-8EC50BB4E696}"/>
                </a:ext>
              </a:extLst>
            </p:cNvPr>
            <p:cNvCxnSpPr>
              <a:cxnSpLocks/>
              <a:stCxn id="6" idx="0"/>
              <a:endCxn id="9" idx="6"/>
            </p:cNvCxnSpPr>
            <p:nvPr/>
          </p:nvCxnSpPr>
          <p:spPr>
            <a:xfrm flipH="1" flipV="1">
              <a:off x="2495238" y="3857348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5A7FF7-BB85-C66A-DA17-6E739F36DB87}"/>
                </a:ext>
              </a:extLst>
            </p:cNvPr>
            <p:cNvCxnSpPr>
              <a:cxnSpLocks/>
              <a:stCxn id="12" idx="5"/>
              <a:endCxn id="7" idx="1"/>
            </p:cNvCxnSpPr>
            <p:nvPr/>
          </p:nvCxnSpPr>
          <p:spPr>
            <a:xfrm>
              <a:off x="4106125" y="3929841"/>
              <a:ext cx="155326" cy="80405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75765EB-9A46-E769-6A02-D1C22C7CB4B7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 flipH="1">
              <a:off x="3976809" y="3135940"/>
              <a:ext cx="124136" cy="48170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B860B8-36C3-0090-0D9C-23615C5F72F6}"/>
                </a:ext>
              </a:extLst>
            </p:cNvPr>
            <p:cNvCxnSpPr>
              <a:cxnSpLocks/>
              <a:stCxn id="6" idx="4"/>
              <a:endCxn id="13" idx="0"/>
            </p:cNvCxnSpPr>
            <p:nvPr/>
          </p:nvCxnSpPr>
          <p:spPr>
            <a:xfrm>
              <a:off x="3612292" y="4560466"/>
              <a:ext cx="229835" cy="7430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6D7FCD-838F-A6C9-02AB-082006776487}"/>
                </a:ext>
              </a:extLst>
            </p:cNvPr>
            <p:cNvCxnSpPr>
              <a:cxnSpLocks/>
              <a:stCxn id="7" idx="4"/>
              <a:endCxn id="13" idx="7"/>
            </p:cNvCxnSpPr>
            <p:nvPr/>
          </p:nvCxnSpPr>
          <p:spPr>
            <a:xfrm flipH="1">
              <a:off x="3971443" y="5046088"/>
              <a:ext cx="419324" cy="3109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6492C9-5980-28E4-7DA7-4E197EA88890}"/>
                </a:ext>
              </a:extLst>
            </p:cNvPr>
            <p:cNvCxnSpPr>
              <a:cxnSpLocks/>
              <a:stCxn id="5" idx="4"/>
              <a:endCxn id="15" idx="0"/>
            </p:cNvCxnSpPr>
            <p:nvPr/>
          </p:nvCxnSpPr>
          <p:spPr>
            <a:xfrm>
              <a:off x="4619781" y="3766338"/>
              <a:ext cx="161873" cy="32683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9D32A3-6630-A597-ABA2-A2253BFC83F9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 flipV="1">
              <a:off x="4283825" y="2874592"/>
              <a:ext cx="632819" cy="7846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5F7641-7946-3398-9D40-69B90B5E1BF9}"/>
                </a:ext>
              </a:extLst>
            </p:cNvPr>
            <p:cNvCxnSpPr>
              <a:cxnSpLocks/>
              <a:stCxn id="14" idx="4"/>
              <a:endCxn id="5" idx="0"/>
            </p:cNvCxnSpPr>
            <p:nvPr/>
          </p:nvCxnSpPr>
          <p:spPr>
            <a:xfrm flipH="1">
              <a:off x="4619781" y="3057472"/>
              <a:ext cx="479743" cy="3431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DDE03E77-6455-E505-4C37-89FC3FCA6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19"/>
            <a:ext cx="5741881" cy="39641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classification – given information about the node (may include neighbors, relationships, attributes), infer class membership (usually an attribute)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Edge prediction – given information about two nodes, determine if a given relation exists between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Community detection (node clustering) – detection of “meaningful” node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765785-B524-C03A-EF7E-AC633BCA08D5}"/>
              </a:ext>
            </a:extLst>
          </p:cNvPr>
          <p:cNvGrpSpPr/>
          <p:nvPr/>
        </p:nvGrpSpPr>
        <p:grpSpPr>
          <a:xfrm>
            <a:off x="9607912" y="5171841"/>
            <a:ext cx="1461570" cy="680451"/>
            <a:chOff x="9607912" y="5171841"/>
            <a:chExt cx="1461570" cy="680451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55BC3AC7-FED1-97B4-AA99-E57A225406D0}"/>
                </a:ext>
              </a:extLst>
            </p:cNvPr>
            <p:cNvSpPr/>
            <p:nvPr/>
          </p:nvSpPr>
          <p:spPr>
            <a:xfrm>
              <a:off x="9806582" y="5205961"/>
              <a:ext cx="365759" cy="3010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84A314-EBCA-8C25-E9D4-739FC0089F3F}"/>
                </a:ext>
              </a:extLst>
            </p:cNvPr>
            <p:cNvSpPr txBox="1"/>
            <p:nvPr/>
          </p:nvSpPr>
          <p:spPr>
            <a:xfrm>
              <a:off x="9846381" y="517184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FE0A9E0B-A8F5-B65D-612D-A9E2F6B88479}"/>
                </a:ext>
              </a:extLst>
            </p:cNvPr>
            <p:cNvSpPr/>
            <p:nvPr/>
          </p:nvSpPr>
          <p:spPr>
            <a:xfrm>
              <a:off x="10370872" y="5209370"/>
              <a:ext cx="365759" cy="3010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1C9325-D63D-705C-2439-BE2ECF871C55}"/>
                </a:ext>
              </a:extLst>
            </p:cNvPr>
            <p:cNvSpPr txBox="1"/>
            <p:nvPr/>
          </p:nvSpPr>
          <p:spPr>
            <a:xfrm>
              <a:off x="10410671" y="517525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B57AD15-224C-9DDA-4D20-9BF6B2ED31D2}"/>
                </a:ext>
              </a:extLst>
            </p:cNvPr>
            <p:cNvSpPr txBox="1"/>
            <p:nvPr/>
          </p:nvSpPr>
          <p:spPr>
            <a:xfrm>
              <a:off x="9607912" y="5575293"/>
              <a:ext cx="1461570" cy="276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Node Classification</a:t>
              </a: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46BC824-E3AB-5B23-E91B-4F99FFA0918C}"/>
              </a:ext>
            </a:extLst>
          </p:cNvPr>
          <p:cNvCxnSpPr>
            <a:cxnSpLocks/>
          </p:cNvCxnSpPr>
          <p:nvPr/>
        </p:nvCxnSpPr>
        <p:spPr>
          <a:xfrm>
            <a:off x="9806581" y="4659584"/>
            <a:ext cx="474241" cy="512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BDF155-7BFA-C0E5-EF58-62E206E869EB}"/>
              </a:ext>
            </a:extLst>
          </p:cNvPr>
          <p:cNvCxnSpPr>
            <a:stCxn id="11" idx="5"/>
            <a:endCxn id="13" idx="1"/>
          </p:cNvCxnSpPr>
          <p:nvPr/>
        </p:nvCxnSpPr>
        <p:spPr>
          <a:xfrm>
            <a:off x="8853445" y="3981177"/>
            <a:ext cx="640940" cy="36621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02D20A-0C93-B5BA-4E6D-D7E0E649B2AA}"/>
              </a:ext>
            </a:extLst>
          </p:cNvPr>
          <p:cNvGrpSpPr/>
          <p:nvPr/>
        </p:nvGrpSpPr>
        <p:grpSpPr>
          <a:xfrm>
            <a:off x="8910823" y="4164282"/>
            <a:ext cx="265469" cy="369332"/>
            <a:chOff x="8769795" y="4280483"/>
            <a:chExt cx="265469" cy="369332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89EC0E79-12FA-BBDD-9DA2-56A241F9E433}"/>
                </a:ext>
              </a:extLst>
            </p:cNvPr>
            <p:cNvSpPr/>
            <p:nvPr/>
          </p:nvSpPr>
          <p:spPr>
            <a:xfrm>
              <a:off x="8783704" y="4328135"/>
              <a:ext cx="251560" cy="27852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331C5A-9EA9-E8A1-9B65-D72201E3831E}"/>
                </a:ext>
              </a:extLst>
            </p:cNvPr>
            <p:cNvSpPr txBox="1"/>
            <p:nvPr/>
          </p:nvSpPr>
          <p:spPr>
            <a:xfrm>
              <a:off x="8769795" y="4280483"/>
              <a:ext cx="251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1909BA8-080B-44BB-EF11-7762610666E9}"/>
              </a:ext>
            </a:extLst>
          </p:cNvPr>
          <p:cNvSpPr txBox="1"/>
          <p:nvPr/>
        </p:nvSpPr>
        <p:spPr>
          <a:xfrm>
            <a:off x="7631404" y="4213462"/>
            <a:ext cx="1203935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Edge Prediction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DC1E97-D0A7-8F89-68F6-A2A99C70E998}"/>
              </a:ext>
            </a:extLst>
          </p:cNvPr>
          <p:cNvSpPr txBox="1"/>
          <p:nvPr/>
        </p:nvSpPr>
        <p:spPr>
          <a:xfrm>
            <a:off x="9575503" y="1323344"/>
            <a:ext cx="1615012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Community Detection</a:t>
            </a:r>
          </a:p>
        </p:txBody>
      </p:sp>
    </p:spTree>
    <p:extLst>
      <p:ext uri="{BB962C8B-B14F-4D97-AF65-F5344CB8AC3E}">
        <p14:creationId xmlns:p14="http://schemas.microsoft.com/office/powerpoint/2010/main" val="2754293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A578-4525-F078-0C02-AC8E9101A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Graph learning tasks: graph regression / classification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7730DB-4E56-688C-2C4C-30053DD21D68}"/>
              </a:ext>
            </a:extLst>
          </p:cNvPr>
          <p:cNvGrpSpPr>
            <a:grpSpLocks noChangeAspect="1"/>
          </p:cNvGrpSpPr>
          <p:nvPr/>
        </p:nvGrpSpPr>
        <p:grpSpPr>
          <a:xfrm>
            <a:off x="6925713" y="1251549"/>
            <a:ext cx="1291640" cy="1219802"/>
            <a:chOff x="2129478" y="2691712"/>
            <a:chExt cx="3152926" cy="297756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9842EE-AB31-20E0-7E11-153B2F3AD0BE}"/>
                </a:ext>
              </a:extLst>
            </p:cNvPr>
            <p:cNvSpPr/>
            <p:nvPr/>
          </p:nvSpPr>
          <p:spPr>
            <a:xfrm>
              <a:off x="4436901" y="34005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CC5E9A-7005-9EE9-FBB2-25FA5622B92D}"/>
                </a:ext>
              </a:extLst>
            </p:cNvPr>
            <p:cNvSpPr/>
            <p:nvPr/>
          </p:nvSpPr>
          <p:spPr>
            <a:xfrm>
              <a:off x="3429412" y="419470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C63456-CF3D-CEFE-E307-D7D199C26C58}"/>
                </a:ext>
              </a:extLst>
            </p:cNvPr>
            <p:cNvSpPr/>
            <p:nvPr/>
          </p:nvSpPr>
          <p:spPr>
            <a:xfrm>
              <a:off x="4207887" y="468032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A9FB5F-8F29-5AE2-6D91-01ADCFCD877D}"/>
                </a:ext>
              </a:extLst>
            </p:cNvPr>
            <p:cNvSpPr/>
            <p:nvPr/>
          </p:nvSpPr>
          <p:spPr>
            <a:xfrm>
              <a:off x="3918065" y="277018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ADB70E-D09B-5A25-A0CE-7BA9A93C0706}"/>
                </a:ext>
              </a:extLst>
            </p:cNvPr>
            <p:cNvSpPr/>
            <p:nvPr/>
          </p:nvSpPr>
          <p:spPr>
            <a:xfrm>
              <a:off x="2129478" y="367446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C2EA0E-9BCC-EDD2-F412-C34EE6D10455}"/>
                </a:ext>
              </a:extLst>
            </p:cNvPr>
            <p:cNvSpPr/>
            <p:nvPr/>
          </p:nvSpPr>
          <p:spPr>
            <a:xfrm>
              <a:off x="2942555" y="287459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7C6F97-BC58-7B8D-1C7B-CAD570749B26}"/>
                </a:ext>
              </a:extLst>
            </p:cNvPr>
            <p:cNvSpPr/>
            <p:nvPr/>
          </p:nvSpPr>
          <p:spPr>
            <a:xfrm>
              <a:off x="2759675" y="46786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463699-6F5E-4609-FBC9-170633927BD2}"/>
                </a:ext>
              </a:extLst>
            </p:cNvPr>
            <p:cNvSpPr/>
            <p:nvPr/>
          </p:nvSpPr>
          <p:spPr>
            <a:xfrm>
              <a:off x="3793929" y="361764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AB9289-04F2-0E78-D6FB-63DD57B9BF95}"/>
                </a:ext>
              </a:extLst>
            </p:cNvPr>
            <p:cNvSpPr/>
            <p:nvPr/>
          </p:nvSpPr>
          <p:spPr>
            <a:xfrm>
              <a:off x="3659247" y="530352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3F990A-6679-7D87-8894-44758E830E69}"/>
                </a:ext>
              </a:extLst>
            </p:cNvPr>
            <p:cNvSpPr/>
            <p:nvPr/>
          </p:nvSpPr>
          <p:spPr>
            <a:xfrm>
              <a:off x="4916644" y="269171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C2FBF3-28F3-8BA1-D471-5B4288EE6A7A}"/>
                </a:ext>
              </a:extLst>
            </p:cNvPr>
            <p:cNvSpPr/>
            <p:nvPr/>
          </p:nvSpPr>
          <p:spPr>
            <a:xfrm>
              <a:off x="4598774" y="409317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AC512B-60A2-F8A8-5172-BAA22C190D1D}"/>
                </a:ext>
              </a:extLst>
            </p:cNvPr>
            <p:cNvCxnSpPr>
              <a:stCxn id="10" idx="4"/>
              <a:endCxn id="9" idx="0"/>
            </p:cNvCxnSpPr>
            <p:nvPr/>
          </p:nvCxnSpPr>
          <p:spPr>
            <a:xfrm flipH="1">
              <a:off x="2312358" y="3240352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8E96345-87C6-7E3A-495D-791FC9011324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>
              <a:off x="3125435" y="3240352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65EE518-5666-BDD9-08DE-B7551E94ADE4}"/>
                </a:ext>
              </a:extLst>
            </p:cNvPr>
            <p:cNvCxnSpPr>
              <a:cxnSpLocks/>
              <a:stCxn id="10" idx="4"/>
              <a:endCxn id="6" idx="0"/>
            </p:cNvCxnSpPr>
            <p:nvPr/>
          </p:nvCxnSpPr>
          <p:spPr>
            <a:xfrm>
              <a:off x="3125435" y="3240352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74C5173-C183-A12F-4AB5-F8C9BD17722B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 flipH="1">
              <a:off x="2942555" y="4377586"/>
              <a:ext cx="486857" cy="30109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6CE610A-FCC9-1E6E-6DBE-8EC50BB4E696}"/>
                </a:ext>
              </a:extLst>
            </p:cNvPr>
            <p:cNvCxnSpPr>
              <a:cxnSpLocks/>
              <a:stCxn id="6" idx="0"/>
              <a:endCxn id="9" idx="6"/>
            </p:cNvCxnSpPr>
            <p:nvPr/>
          </p:nvCxnSpPr>
          <p:spPr>
            <a:xfrm flipH="1" flipV="1">
              <a:off x="2495238" y="3857348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5A7FF7-BB85-C66A-DA17-6E739F36DB87}"/>
                </a:ext>
              </a:extLst>
            </p:cNvPr>
            <p:cNvCxnSpPr>
              <a:cxnSpLocks/>
              <a:stCxn id="12" idx="5"/>
              <a:endCxn id="7" idx="1"/>
            </p:cNvCxnSpPr>
            <p:nvPr/>
          </p:nvCxnSpPr>
          <p:spPr>
            <a:xfrm>
              <a:off x="4106125" y="3929841"/>
              <a:ext cx="155326" cy="80405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75765EB-9A46-E769-6A02-D1C22C7CB4B7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 flipH="1">
              <a:off x="3976809" y="3135940"/>
              <a:ext cx="124136" cy="48170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B860B8-36C3-0090-0D9C-23615C5F72F6}"/>
                </a:ext>
              </a:extLst>
            </p:cNvPr>
            <p:cNvCxnSpPr>
              <a:cxnSpLocks/>
              <a:stCxn id="6" idx="4"/>
              <a:endCxn id="13" idx="0"/>
            </p:cNvCxnSpPr>
            <p:nvPr/>
          </p:nvCxnSpPr>
          <p:spPr>
            <a:xfrm>
              <a:off x="3612292" y="4560466"/>
              <a:ext cx="229835" cy="7430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6D7FCD-838F-A6C9-02AB-082006776487}"/>
                </a:ext>
              </a:extLst>
            </p:cNvPr>
            <p:cNvCxnSpPr>
              <a:cxnSpLocks/>
              <a:stCxn id="7" idx="4"/>
              <a:endCxn id="13" idx="7"/>
            </p:cNvCxnSpPr>
            <p:nvPr/>
          </p:nvCxnSpPr>
          <p:spPr>
            <a:xfrm flipH="1">
              <a:off x="3971443" y="5046088"/>
              <a:ext cx="419324" cy="3109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6492C9-5980-28E4-7DA7-4E197EA88890}"/>
                </a:ext>
              </a:extLst>
            </p:cNvPr>
            <p:cNvCxnSpPr>
              <a:cxnSpLocks/>
              <a:stCxn id="5" idx="4"/>
              <a:endCxn id="15" idx="0"/>
            </p:cNvCxnSpPr>
            <p:nvPr/>
          </p:nvCxnSpPr>
          <p:spPr>
            <a:xfrm>
              <a:off x="4619781" y="3766338"/>
              <a:ext cx="161873" cy="32683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9D32A3-6630-A597-ABA2-A2253BFC83F9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 flipV="1">
              <a:off x="4283825" y="2874592"/>
              <a:ext cx="632819" cy="7846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5F7641-7946-3398-9D40-69B90B5E1BF9}"/>
                </a:ext>
              </a:extLst>
            </p:cNvPr>
            <p:cNvCxnSpPr>
              <a:cxnSpLocks/>
              <a:stCxn id="14" idx="4"/>
              <a:endCxn id="5" idx="0"/>
            </p:cNvCxnSpPr>
            <p:nvPr/>
          </p:nvCxnSpPr>
          <p:spPr>
            <a:xfrm flipH="1">
              <a:off x="4619781" y="3057472"/>
              <a:ext cx="479743" cy="3431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DDE03E77-6455-E505-4C37-89FC3FCA6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88719"/>
            <a:ext cx="5266038" cy="32224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Whole graph classification and regression – given one entire graph, infer class membership or estimate (regress) a related numerical property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 graph tasks – given multiple graphs estimate the similarity between graphs and/or identify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1B37AD2-0FAB-01C3-9155-D301DA58AF27}"/>
              </a:ext>
            </a:extLst>
          </p:cNvPr>
          <p:cNvSpPr/>
          <p:nvPr/>
        </p:nvSpPr>
        <p:spPr>
          <a:xfrm>
            <a:off x="6804455" y="1188719"/>
            <a:ext cx="1598140" cy="134853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8CB7CB-7693-FE63-CBAC-A7EAB54DA4F3}"/>
              </a:ext>
            </a:extLst>
          </p:cNvPr>
          <p:cNvGrpSpPr/>
          <p:nvPr/>
        </p:nvGrpSpPr>
        <p:grpSpPr>
          <a:xfrm>
            <a:off x="10171170" y="1446204"/>
            <a:ext cx="365759" cy="369332"/>
            <a:chOff x="9055611" y="1123536"/>
            <a:chExt cx="365759" cy="369332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D3296BF-537B-E941-64AD-FE6FB6B6AFAB}"/>
                </a:ext>
              </a:extLst>
            </p:cNvPr>
            <p:cNvSpPr/>
            <p:nvPr/>
          </p:nvSpPr>
          <p:spPr>
            <a:xfrm>
              <a:off x="9055611" y="1157656"/>
              <a:ext cx="365759" cy="3010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69F0659-F8C6-9309-E236-073B13F4B37E}"/>
                </a:ext>
              </a:extLst>
            </p:cNvPr>
            <p:cNvSpPr txBox="1"/>
            <p:nvPr/>
          </p:nvSpPr>
          <p:spPr>
            <a:xfrm>
              <a:off x="9095410" y="112353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C4CFB5-0E8C-CB6A-EEBE-D7A04BC5F599}"/>
              </a:ext>
            </a:extLst>
          </p:cNvPr>
          <p:cNvGrpSpPr/>
          <p:nvPr/>
        </p:nvGrpSpPr>
        <p:grpSpPr>
          <a:xfrm>
            <a:off x="10659033" y="1437578"/>
            <a:ext cx="365759" cy="369332"/>
            <a:chOff x="9619901" y="1126945"/>
            <a:chExt cx="365759" cy="36933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04643AD9-F26C-E18D-C998-FA527172D33B}"/>
                </a:ext>
              </a:extLst>
            </p:cNvPr>
            <p:cNvSpPr/>
            <p:nvPr/>
          </p:nvSpPr>
          <p:spPr>
            <a:xfrm>
              <a:off x="9619901" y="1161065"/>
              <a:ext cx="365759" cy="3010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E96AFE-2E78-D044-6D3D-2A9D62F7E11A}"/>
                </a:ext>
              </a:extLst>
            </p:cNvPr>
            <p:cNvSpPr txBox="1"/>
            <p:nvPr/>
          </p:nvSpPr>
          <p:spPr>
            <a:xfrm>
              <a:off x="9659700" y="1126945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5E401BA-0CFE-98F7-F921-B3EF62DD53E0}"/>
              </a:ext>
            </a:extLst>
          </p:cNvPr>
          <p:cNvSpPr txBox="1"/>
          <p:nvPr/>
        </p:nvSpPr>
        <p:spPr>
          <a:xfrm>
            <a:off x="9055611" y="1492868"/>
            <a:ext cx="1044940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Classification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68D5EBB-C34D-DDF9-6AE6-2B956057F771}"/>
              </a:ext>
            </a:extLst>
          </p:cNvPr>
          <p:cNvCxnSpPr>
            <a:cxnSpLocks/>
            <a:stCxn id="3" idx="3"/>
            <a:endCxn id="33" idx="1"/>
          </p:cNvCxnSpPr>
          <p:nvPr/>
        </p:nvCxnSpPr>
        <p:spPr>
          <a:xfrm flipV="1">
            <a:off x="8402595" y="1631368"/>
            <a:ext cx="653016" cy="231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E8AB59A-B80F-9424-EABA-0FE829EEC710}"/>
              </a:ext>
            </a:extLst>
          </p:cNvPr>
          <p:cNvSpPr txBox="1"/>
          <p:nvPr/>
        </p:nvSpPr>
        <p:spPr>
          <a:xfrm>
            <a:off x="9061132" y="1931746"/>
            <a:ext cx="1044940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Regression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610CF14-57F4-8955-4D72-56D4A45108CF}"/>
              </a:ext>
            </a:extLst>
          </p:cNvPr>
          <p:cNvCxnSpPr>
            <a:cxnSpLocks/>
            <a:stCxn id="3" idx="3"/>
            <a:endCxn id="43" idx="1"/>
          </p:cNvCxnSpPr>
          <p:nvPr/>
        </p:nvCxnSpPr>
        <p:spPr>
          <a:xfrm>
            <a:off x="8402595" y="1862987"/>
            <a:ext cx="658537" cy="20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A7E4D0-4450-C3B8-C60B-A0B3AA773134}"/>
              </a:ext>
            </a:extLst>
          </p:cNvPr>
          <p:cNvGrpSpPr/>
          <p:nvPr/>
        </p:nvGrpSpPr>
        <p:grpSpPr>
          <a:xfrm>
            <a:off x="10182138" y="1880870"/>
            <a:ext cx="365759" cy="369332"/>
            <a:chOff x="9055611" y="1123536"/>
            <a:chExt cx="365759" cy="369332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5D9C8AD9-79DB-F75D-0E62-046CBF8E16CC}"/>
                </a:ext>
              </a:extLst>
            </p:cNvPr>
            <p:cNvSpPr/>
            <p:nvPr/>
          </p:nvSpPr>
          <p:spPr>
            <a:xfrm>
              <a:off x="9055611" y="1157656"/>
              <a:ext cx="365759" cy="3010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383963-478B-AF80-90C1-6FEE38FF275D}"/>
                </a:ext>
              </a:extLst>
            </p:cNvPr>
            <p:cNvSpPr txBox="1"/>
            <p:nvPr/>
          </p:nvSpPr>
          <p:spPr>
            <a:xfrm>
              <a:off x="9095410" y="112353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EF21D98-EE21-C867-3C03-FB77D8EC7FB4}"/>
              </a:ext>
            </a:extLst>
          </p:cNvPr>
          <p:cNvGrpSpPr/>
          <p:nvPr/>
        </p:nvGrpSpPr>
        <p:grpSpPr>
          <a:xfrm>
            <a:off x="5865990" y="3135801"/>
            <a:ext cx="3522666" cy="2572154"/>
            <a:chOff x="6206220" y="3085345"/>
            <a:chExt cx="3522666" cy="2572154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756E43B0-F6EE-E0FF-86AE-5CD4B4725814}"/>
                </a:ext>
              </a:extLst>
            </p:cNvPr>
            <p:cNvGrpSpPr/>
            <p:nvPr/>
          </p:nvGrpSpPr>
          <p:grpSpPr>
            <a:xfrm>
              <a:off x="6322922" y="3156432"/>
              <a:ext cx="3116028" cy="2366945"/>
              <a:chOff x="6322922" y="3156432"/>
              <a:chExt cx="3116028" cy="2366945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061B08CF-0633-6D5C-F017-4AB5DE668C6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105024" y="3437525"/>
                <a:ext cx="1180467" cy="1114812"/>
                <a:chOff x="2129478" y="2691712"/>
                <a:chExt cx="3152926" cy="2977569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9F25C054-230A-C515-715A-5FAA968976D3}"/>
                    </a:ext>
                  </a:extLst>
                </p:cNvPr>
                <p:cNvSpPr/>
                <p:nvPr/>
              </p:nvSpPr>
              <p:spPr>
                <a:xfrm>
                  <a:off x="4436901" y="340057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4C2A5CBA-E526-DD54-DAAA-6F39712E8F92}"/>
                    </a:ext>
                  </a:extLst>
                </p:cNvPr>
                <p:cNvSpPr/>
                <p:nvPr/>
              </p:nvSpPr>
              <p:spPr>
                <a:xfrm>
                  <a:off x="3429412" y="4194706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1397D719-A73C-8633-2034-C9DB2E054606}"/>
                    </a:ext>
                  </a:extLst>
                </p:cNvPr>
                <p:cNvSpPr/>
                <p:nvPr/>
              </p:nvSpPr>
              <p:spPr>
                <a:xfrm>
                  <a:off x="4207887" y="468032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C33E392-8935-0443-74B3-AF0DD302B877}"/>
                    </a:ext>
                  </a:extLst>
                </p:cNvPr>
                <p:cNvSpPr/>
                <p:nvPr/>
              </p:nvSpPr>
              <p:spPr>
                <a:xfrm>
                  <a:off x="3918065" y="2770180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BF2E651A-8213-44EC-E6A9-89537778B81E}"/>
                    </a:ext>
                  </a:extLst>
                </p:cNvPr>
                <p:cNvSpPr/>
                <p:nvPr/>
              </p:nvSpPr>
              <p:spPr>
                <a:xfrm>
                  <a:off x="2129478" y="367446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59F3A6C-7ECA-4CD9-49B2-2E8E4D243025}"/>
                    </a:ext>
                  </a:extLst>
                </p:cNvPr>
                <p:cNvSpPr/>
                <p:nvPr/>
              </p:nvSpPr>
              <p:spPr>
                <a:xfrm>
                  <a:off x="2942555" y="287459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3FF9921-E79C-C97D-6E31-3048645557A1}"/>
                    </a:ext>
                  </a:extLst>
                </p:cNvPr>
                <p:cNvSpPr/>
                <p:nvPr/>
              </p:nvSpPr>
              <p:spPr>
                <a:xfrm>
                  <a:off x="2759675" y="467867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39C0EEC6-3C7B-DB9A-F99A-18C4C1753B45}"/>
                    </a:ext>
                  </a:extLst>
                </p:cNvPr>
                <p:cNvSpPr/>
                <p:nvPr/>
              </p:nvSpPr>
              <p:spPr>
                <a:xfrm>
                  <a:off x="3793929" y="3617645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34AD99F0-27DE-5D59-978B-CD121F5C3F4C}"/>
                    </a:ext>
                  </a:extLst>
                </p:cNvPr>
                <p:cNvSpPr/>
                <p:nvPr/>
              </p:nvSpPr>
              <p:spPr>
                <a:xfrm>
                  <a:off x="3659247" y="5303521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9D03979-3902-8069-807D-38E951A4DE9E}"/>
                    </a:ext>
                  </a:extLst>
                </p:cNvPr>
                <p:cNvSpPr/>
                <p:nvPr/>
              </p:nvSpPr>
              <p:spPr>
                <a:xfrm>
                  <a:off x="4916644" y="269171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49238558-A11D-4D92-938E-7ACBFA25C88E}"/>
                    </a:ext>
                  </a:extLst>
                </p:cNvPr>
                <p:cNvSpPr/>
                <p:nvPr/>
              </p:nvSpPr>
              <p:spPr>
                <a:xfrm>
                  <a:off x="4598774" y="4093174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B784D24C-B995-E28D-F2CC-3F426EC858E6}"/>
                    </a:ext>
                  </a:extLst>
                </p:cNvPr>
                <p:cNvCxnSpPr>
                  <a:stCxn id="58" idx="4"/>
                  <a:endCxn id="57" idx="0"/>
                </p:cNvCxnSpPr>
                <p:nvPr/>
              </p:nvCxnSpPr>
              <p:spPr>
                <a:xfrm flipH="1">
                  <a:off x="2312358" y="3240352"/>
                  <a:ext cx="813077" cy="434116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AB0FF89A-3875-CC15-1F55-913B868B1FF3}"/>
                    </a:ext>
                  </a:extLst>
                </p:cNvPr>
                <p:cNvCxnSpPr>
                  <a:cxnSpLocks/>
                  <a:stCxn id="58" idx="4"/>
                  <a:endCxn id="60" idx="0"/>
                </p:cNvCxnSpPr>
                <p:nvPr/>
              </p:nvCxnSpPr>
              <p:spPr>
                <a:xfrm>
                  <a:off x="3125435" y="3240352"/>
                  <a:ext cx="851374" cy="377293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D5E0A3B-B9B1-ACF1-DA77-0CA10873D724}"/>
                    </a:ext>
                  </a:extLst>
                </p:cNvPr>
                <p:cNvCxnSpPr>
                  <a:cxnSpLocks/>
                  <a:stCxn id="58" idx="4"/>
                  <a:endCxn id="54" idx="0"/>
                </p:cNvCxnSpPr>
                <p:nvPr/>
              </p:nvCxnSpPr>
              <p:spPr>
                <a:xfrm>
                  <a:off x="3125435" y="3240352"/>
                  <a:ext cx="486857" cy="954354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CD49239E-192C-B3A7-0EF6-6C85BE0F27F3}"/>
                    </a:ext>
                  </a:extLst>
                </p:cNvPr>
                <p:cNvCxnSpPr>
                  <a:cxnSpLocks/>
                  <a:stCxn id="54" idx="2"/>
                  <a:endCxn id="59" idx="0"/>
                </p:cNvCxnSpPr>
                <p:nvPr/>
              </p:nvCxnSpPr>
              <p:spPr>
                <a:xfrm flipH="1">
                  <a:off x="2942555" y="4377586"/>
                  <a:ext cx="486857" cy="301092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00B5F591-D67A-6FED-E2CC-30230CB966DC}"/>
                    </a:ext>
                  </a:extLst>
                </p:cNvPr>
                <p:cNvCxnSpPr>
                  <a:cxnSpLocks/>
                  <a:stCxn id="54" idx="0"/>
                  <a:endCxn id="57" idx="6"/>
                </p:cNvCxnSpPr>
                <p:nvPr/>
              </p:nvCxnSpPr>
              <p:spPr>
                <a:xfrm flipH="1" flipV="1">
                  <a:off x="2495238" y="3857348"/>
                  <a:ext cx="1117054" cy="337358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16B83A2F-9131-CDBE-7632-0383C9F8EF28}"/>
                    </a:ext>
                  </a:extLst>
                </p:cNvPr>
                <p:cNvCxnSpPr>
                  <a:cxnSpLocks/>
                  <a:stCxn id="60" idx="5"/>
                  <a:endCxn id="55" idx="1"/>
                </p:cNvCxnSpPr>
                <p:nvPr/>
              </p:nvCxnSpPr>
              <p:spPr>
                <a:xfrm>
                  <a:off x="4106125" y="3929841"/>
                  <a:ext cx="155326" cy="804051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714371D-53BD-52CD-8BAF-B94C8A26F321}"/>
                    </a:ext>
                  </a:extLst>
                </p:cNvPr>
                <p:cNvCxnSpPr>
                  <a:cxnSpLocks/>
                  <a:stCxn id="56" idx="4"/>
                  <a:endCxn id="60" idx="0"/>
                </p:cNvCxnSpPr>
                <p:nvPr/>
              </p:nvCxnSpPr>
              <p:spPr>
                <a:xfrm flipH="1">
                  <a:off x="3976809" y="3135940"/>
                  <a:ext cx="124136" cy="481705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71B8348-365F-78A5-1FE5-4D16B89BD560}"/>
                    </a:ext>
                  </a:extLst>
                </p:cNvPr>
                <p:cNvCxnSpPr>
                  <a:cxnSpLocks/>
                  <a:stCxn id="54" idx="4"/>
                  <a:endCxn id="61" idx="0"/>
                </p:cNvCxnSpPr>
                <p:nvPr/>
              </p:nvCxnSpPr>
              <p:spPr>
                <a:xfrm>
                  <a:off x="3612292" y="4560466"/>
                  <a:ext cx="229835" cy="743055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7163680-3CD8-CC66-0E8E-786FAEDE32A6}"/>
                    </a:ext>
                  </a:extLst>
                </p:cNvPr>
                <p:cNvCxnSpPr>
                  <a:cxnSpLocks/>
                  <a:stCxn id="55" idx="4"/>
                  <a:endCxn id="61" idx="7"/>
                </p:cNvCxnSpPr>
                <p:nvPr/>
              </p:nvCxnSpPr>
              <p:spPr>
                <a:xfrm flipH="1">
                  <a:off x="3971443" y="5046088"/>
                  <a:ext cx="419324" cy="310997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F8FCC749-0542-E4A5-C5C7-4B157218AACA}"/>
                    </a:ext>
                  </a:extLst>
                </p:cNvPr>
                <p:cNvCxnSpPr>
                  <a:cxnSpLocks/>
                  <a:stCxn id="53" idx="4"/>
                  <a:endCxn id="63" idx="0"/>
                </p:cNvCxnSpPr>
                <p:nvPr/>
              </p:nvCxnSpPr>
              <p:spPr>
                <a:xfrm>
                  <a:off x="4619781" y="3766338"/>
                  <a:ext cx="161873" cy="326836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1E11609-CC8B-1ECF-8EB0-15FFB3F1DAFD}"/>
                    </a:ext>
                  </a:extLst>
                </p:cNvPr>
                <p:cNvCxnSpPr>
                  <a:cxnSpLocks/>
                  <a:stCxn id="56" idx="6"/>
                  <a:endCxn id="62" idx="2"/>
                </p:cNvCxnSpPr>
                <p:nvPr/>
              </p:nvCxnSpPr>
              <p:spPr>
                <a:xfrm flipV="1">
                  <a:off x="4283825" y="2874592"/>
                  <a:ext cx="632819" cy="78468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5A6EB9EA-2D79-C55D-BB4A-D9AD50318F80}"/>
                    </a:ext>
                  </a:extLst>
                </p:cNvPr>
                <p:cNvCxnSpPr>
                  <a:cxnSpLocks/>
                  <a:stCxn id="62" idx="4"/>
                  <a:endCxn id="53" idx="0"/>
                </p:cNvCxnSpPr>
                <p:nvPr/>
              </p:nvCxnSpPr>
              <p:spPr>
                <a:xfrm flipH="1">
                  <a:off x="4619781" y="3057472"/>
                  <a:ext cx="479743" cy="343106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93D34831-E025-4C61-0767-1B98C971FC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414839">
                <a:off x="8311072" y="3557889"/>
                <a:ext cx="1127878" cy="1065148"/>
                <a:chOff x="2129478" y="2691712"/>
                <a:chExt cx="3152926" cy="2977569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4BFCA355-7958-17EC-1C78-4049C6315D83}"/>
                    </a:ext>
                  </a:extLst>
                </p:cNvPr>
                <p:cNvSpPr/>
                <p:nvPr/>
              </p:nvSpPr>
              <p:spPr>
                <a:xfrm>
                  <a:off x="4436901" y="340057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1C2287B0-8363-FD8B-A01A-635FFDABD2C4}"/>
                    </a:ext>
                  </a:extLst>
                </p:cNvPr>
                <p:cNvSpPr/>
                <p:nvPr/>
              </p:nvSpPr>
              <p:spPr>
                <a:xfrm>
                  <a:off x="4207887" y="468032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283F4559-F95C-BB68-135D-D437379B265C}"/>
                    </a:ext>
                  </a:extLst>
                </p:cNvPr>
                <p:cNvSpPr/>
                <p:nvPr/>
              </p:nvSpPr>
              <p:spPr>
                <a:xfrm>
                  <a:off x="3918065" y="2770180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90444CF9-A10A-4411-3CFA-5D31CB4A888D}"/>
                    </a:ext>
                  </a:extLst>
                </p:cNvPr>
                <p:cNvSpPr/>
                <p:nvPr/>
              </p:nvSpPr>
              <p:spPr>
                <a:xfrm>
                  <a:off x="2129478" y="367446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E46E0D53-2EFB-A24E-FBCF-8475B4927D2E}"/>
                    </a:ext>
                  </a:extLst>
                </p:cNvPr>
                <p:cNvSpPr/>
                <p:nvPr/>
              </p:nvSpPr>
              <p:spPr>
                <a:xfrm>
                  <a:off x="2942555" y="287459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2F389EA9-1988-F2EC-B7BE-BA75D6654414}"/>
                    </a:ext>
                  </a:extLst>
                </p:cNvPr>
                <p:cNvSpPr/>
                <p:nvPr/>
              </p:nvSpPr>
              <p:spPr>
                <a:xfrm>
                  <a:off x="2759675" y="467867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BBBF961-8CED-D7A4-CE8D-2EDE82CDAA14}"/>
                    </a:ext>
                  </a:extLst>
                </p:cNvPr>
                <p:cNvSpPr/>
                <p:nvPr/>
              </p:nvSpPr>
              <p:spPr>
                <a:xfrm>
                  <a:off x="3793929" y="3617645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E136B87-B9F2-92EA-565E-6D0B9BF0228F}"/>
                    </a:ext>
                  </a:extLst>
                </p:cNvPr>
                <p:cNvSpPr/>
                <p:nvPr/>
              </p:nvSpPr>
              <p:spPr>
                <a:xfrm>
                  <a:off x="3659247" y="5303521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11BAE062-CC0A-5CE0-99D7-CE59DC6E936D}"/>
                    </a:ext>
                  </a:extLst>
                </p:cNvPr>
                <p:cNvSpPr/>
                <p:nvPr/>
              </p:nvSpPr>
              <p:spPr>
                <a:xfrm>
                  <a:off x="4916644" y="269171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39CE6FC9-EC8B-9A63-4D6C-F0825E074AA6}"/>
                    </a:ext>
                  </a:extLst>
                </p:cNvPr>
                <p:cNvSpPr/>
                <p:nvPr/>
              </p:nvSpPr>
              <p:spPr>
                <a:xfrm>
                  <a:off x="4598774" y="4093174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7471C97-E6D8-D12F-34FB-FF9CFF88B3D1}"/>
                    </a:ext>
                  </a:extLst>
                </p:cNvPr>
                <p:cNvCxnSpPr>
                  <a:stCxn id="82" idx="4"/>
                  <a:endCxn id="81" idx="0"/>
                </p:cNvCxnSpPr>
                <p:nvPr/>
              </p:nvCxnSpPr>
              <p:spPr>
                <a:xfrm flipH="1">
                  <a:off x="2312358" y="3240352"/>
                  <a:ext cx="813077" cy="434116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A5CF5CC5-F220-79F4-4829-6E7593F81360}"/>
                    </a:ext>
                  </a:extLst>
                </p:cNvPr>
                <p:cNvCxnSpPr>
                  <a:cxnSpLocks/>
                  <a:stCxn id="82" idx="4"/>
                  <a:endCxn id="84" idx="0"/>
                </p:cNvCxnSpPr>
                <p:nvPr/>
              </p:nvCxnSpPr>
              <p:spPr>
                <a:xfrm>
                  <a:off x="3125435" y="3240352"/>
                  <a:ext cx="851374" cy="377293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CB3AABF-1280-7825-1B5D-F1CEFA38B962}"/>
                    </a:ext>
                  </a:extLst>
                </p:cNvPr>
                <p:cNvCxnSpPr>
                  <a:cxnSpLocks/>
                  <a:stCxn id="84" idx="5"/>
                  <a:endCxn id="79" idx="1"/>
                </p:cNvCxnSpPr>
                <p:nvPr/>
              </p:nvCxnSpPr>
              <p:spPr>
                <a:xfrm>
                  <a:off x="4106125" y="3929841"/>
                  <a:ext cx="155326" cy="804051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87C898DC-A498-9754-BF93-D2B9A6DD06B0}"/>
                    </a:ext>
                  </a:extLst>
                </p:cNvPr>
                <p:cNvCxnSpPr>
                  <a:cxnSpLocks/>
                  <a:stCxn id="80" idx="4"/>
                  <a:endCxn id="84" idx="0"/>
                </p:cNvCxnSpPr>
                <p:nvPr/>
              </p:nvCxnSpPr>
              <p:spPr>
                <a:xfrm flipH="1">
                  <a:off x="3976809" y="3135940"/>
                  <a:ext cx="124136" cy="481705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1E1788A8-2755-3FED-56B9-3931EFA84651}"/>
                    </a:ext>
                  </a:extLst>
                </p:cNvPr>
                <p:cNvCxnSpPr>
                  <a:cxnSpLocks/>
                  <a:stCxn id="83" idx="5"/>
                  <a:endCxn id="85" idx="0"/>
                </p:cNvCxnSpPr>
                <p:nvPr/>
              </p:nvCxnSpPr>
              <p:spPr>
                <a:xfrm>
                  <a:off x="3071872" y="4990876"/>
                  <a:ext cx="770256" cy="312644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EA18E33-FED3-99D6-33DD-286E0BCF66D6}"/>
                    </a:ext>
                  </a:extLst>
                </p:cNvPr>
                <p:cNvCxnSpPr>
                  <a:cxnSpLocks/>
                  <a:stCxn id="79" idx="4"/>
                  <a:endCxn id="85" idx="7"/>
                </p:cNvCxnSpPr>
                <p:nvPr/>
              </p:nvCxnSpPr>
              <p:spPr>
                <a:xfrm flipH="1">
                  <a:off x="3971443" y="5046088"/>
                  <a:ext cx="419324" cy="310997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8B07DED4-0750-E7AF-32A5-7F281758BE57}"/>
                    </a:ext>
                  </a:extLst>
                </p:cNvPr>
                <p:cNvCxnSpPr>
                  <a:cxnSpLocks/>
                  <a:stCxn id="77" idx="4"/>
                  <a:endCxn id="87" idx="0"/>
                </p:cNvCxnSpPr>
                <p:nvPr/>
              </p:nvCxnSpPr>
              <p:spPr>
                <a:xfrm>
                  <a:off x="4619781" y="3766338"/>
                  <a:ext cx="161873" cy="326836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CCCCCAC0-B964-33A0-58A3-5325C30E3FE9}"/>
                    </a:ext>
                  </a:extLst>
                </p:cNvPr>
                <p:cNvCxnSpPr>
                  <a:cxnSpLocks/>
                  <a:stCxn id="80" idx="6"/>
                  <a:endCxn id="86" idx="2"/>
                </p:cNvCxnSpPr>
                <p:nvPr/>
              </p:nvCxnSpPr>
              <p:spPr>
                <a:xfrm flipV="1">
                  <a:off x="4283825" y="2874592"/>
                  <a:ext cx="632819" cy="78468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8675C39-104C-D02E-92B1-7C52BC42C202}"/>
                    </a:ext>
                  </a:extLst>
                </p:cNvPr>
                <p:cNvCxnSpPr>
                  <a:cxnSpLocks/>
                  <a:stCxn id="86" idx="4"/>
                  <a:endCxn id="77" idx="0"/>
                </p:cNvCxnSpPr>
                <p:nvPr/>
              </p:nvCxnSpPr>
              <p:spPr>
                <a:xfrm flipH="1">
                  <a:off x="4619781" y="3057472"/>
                  <a:ext cx="479743" cy="343106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47D63262-E824-C432-61C6-C4FCD2C1A2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661175" y="4651464"/>
                <a:ext cx="897395" cy="847484"/>
                <a:chOff x="7333720" y="4379646"/>
                <a:chExt cx="1291640" cy="1219802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8871624D-A1D1-2213-FE78-F2055D01323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333720" y="4379646"/>
                  <a:ext cx="1291640" cy="1219802"/>
                  <a:chOff x="2129478" y="2691712"/>
                  <a:chExt cx="3152926" cy="2977569"/>
                </a:xfrm>
              </p:grpSpPr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79CD7D54-A6B2-FCE4-3797-71D23C939097}"/>
                      </a:ext>
                    </a:extLst>
                  </p:cNvPr>
                  <p:cNvSpPr/>
                  <p:nvPr/>
                </p:nvSpPr>
                <p:spPr>
                  <a:xfrm>
                    <a:off x="4436901" y="340057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B424937E-91D1-6C42-2D29-E7321C327623}"/>
                      </a:ext>
                    </a:extLst>
                  </p:cNvPr>
                  <p:cNvSpPr/>
                  <p:nvPr/>
                </p:nvSpPr>
                <p:spPr>
                  <a:xfrm>
                    <a:off x="3429412" y="4194706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1E34D69D-AA24-0C26-59E5-ABAFA6C51D3F}"/>
                      </a:ext>
                    </a:extLst>
                  </p:cNvPr>
                  <p:cNvSpPr/>
                  <p:nvPr/>
                </p:nvSpPr>
                <p:spPr>
                  <a:xfrm>
                    <a:off x="4207887" y="468032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C2D8D67C-3620-B15D-6AEF-83F741A87B33}"/>
                      </a:ext>
                    </a:extLst>
                  </p:cNvPr>
                  <p:cNvSpPr/>
                  <p:nvPr/>
                </p:nvSpPr>
                <p:spPr>
                  <a:xfrm>
                    <a:off x="3918065" y="2770180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5870BD87-B489-F3E0-A863-3EA4AB06A438}"/>
                      </a:ext>
                    </a:extLst>
                  </p:cNvPr>
                  <p:cNvSpPr/>
                  <p:nvPr/>
                </p:nvSpPr>
                <p:spPr>
                  <a:xfrm>
                    <a:off x="2129478" y="367446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BEF692EE-4A1E-E960-6E67-6DD74A9EC842}"/>
                      </a:ext>
                    </a:extLst>
                  </p:cNvPr>
                  <p:cNvSpPr/>
                  <p:nvPr/>
                </p:nvSpPr>
                <p:spPr>
                  <a:xfrm>
                    <a:off x="2942555" y="2874592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AF44534A-AEAD-A5BE-01AA-454F89BBE936}"/>
                      </a:ext>
                    </a:extLst>
                  </p:cNvPr>
                  <p:cNvSpPr/>
                  <p:nvPr/>
                </p:nvSpPr>
                <p:spPr>
                  <a:xfrm>
                    <a:off x="2759675" y="467867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42AE3DD0-A31B-BE45-66EB-78DA340DF5B4}"/>
                      </a:ext>
                    </a:extLst>
                  </p:cNvPr>
                  <p:cNvSpPr/>
                  <p:nvPr/>
                </p:nvSpPr>
                <p:spPr>
                  <a:xfrm>
                    <a:off x="3659247" y="5303521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013DF779-4779-E210-3D21-5419C257EABE}"/>
                      </a:ext>
                    </a:extLst>
                  </p:cNvPr>
                  <p:cNvSpPr/>
                  <p:nvPr/>
                </p:nvSpPr>
                <p:spPr>
                  <a:xfrm>
                    <a:off x="4916644" y="2691712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F819799D-A107-5573-F06D-9E1E7ED88F53}"/>
                      </a:ext>
                    </a:extLst>
                  </p:cNvPr>
                  <p:cNvSpPr/>
                  <p:nvPr/>
                </p:nvSpPr>
                <p:spPr>
                  <a:xfrm>
                    <a:off x="4598774" y="4093174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9ED8C6F1-A3DC-821E-7D80-C882329E87D8}"/>
                      </a:ext>
                    </a:extLst>
                  </p:cNvPr>
                  <p:cNvCxnSpPr>
                    <a:stCxn id="107" idx="4"/>
                    <a:endCxn id="106" idx="0"/>
                  </p:cNvCxnSpPr>
                  <p:nvPr/>
                </p:nvCxnSpPr>
                <p:spPr>
                  <a:xfrm flipH="1">
                    <a:off x="2312358" y="3240352"/>
                    <a:ext cx="813077" cy="43411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0A86AF7D-5190-A8DD-6F81-E0AC16C857DC}"/>
                      </a:ext>
                    </a:extLst>
                  </p:cNvPr>
                  <p:cNvCxnSpPr>
                    <a:cxnSpLocks/>
                    <a:stCxn id="107" idx="4"/>
                  </p:cNvCxnSpPr>
                  <p:nvPr/>
                </p:nvCxnSpPr>
                <p:spPr>
                  <a:xfrm>
                    <a:off x="3125435" y="3240352"/>
                    <a:ext cx="851374" cy="377293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81D473C-134A-D363-90B5-90E4BEED843C}"/>
                      </a:ext>
                    </a:extLst>
                  </p:cNvPr>
                  <p:cNvCxnSpPr>
                    <a:cxnSpLocks/>
                    <a:stCxn id="107" idx="4"/>
                    <a:endCxn id="103" idx="0"/>
                  </p:cNvCxnSpPr>
                  <p:nvPr/>
                </p:nvCxnSpPr>
                <p:spPr>
                  <a:xfrm>
                    <a:off x="3125435" y="3240352"/>
                    <a:ext cx="486857" cy="954354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2D2CE16D-B309-1954-7517-15E6C423B793}"/>
                      </a:ext>
                    </a:extLst>
                  </p:cNvPr>
                  <p:cNvCxnSpPr>
                    <a:cxnSpLocks/>
                    <a:stCxn id="103" idx="2"/>
                    <a:endCxn id="108" idx="0"/>
                  </p:cNvCxnSpPr>
                  <p:nvPr/>
                </p:nvCxnSpPr>
                <p:spPr>
                  <a:xfrm flipH="1">
                    <a:off x="2942555" y="4377586"/>
                    <a:ext cx="486857" cy="301092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71C3FA02-7260-E8DD-84C5-4F2776A6D314}"/>
                      </a:ext>
                    </a:extLst>
                  </p:cNvPr>
                  <p:cNvCxnSpPr>
                    <a:cxnSpLocks/>
                    <a:stCxn id="103" idx="0"/>
                    <a:endCxn id="106" idx="6"/>
                  </p:cNvCxnSpPr>
                  <p:nvPr/>
                </p:nvCxnSpPr>
                <p:spPr>
                  <a:xfrm flipH="1" flipV="1">
                    <a:off x="2495238" y="3857348"/>
                    <a:ext cx="1117054" cy="337358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24F04072-5DB1-44C4-58AA-4C20A238A59D}"/>
                      </a:ext>
                    </a:extLst>
                  </p:cNvPr>
                  <p:cNvCxnSpPr>
                    <a:cxnSpLocks/>
                    <a:stCxn id="105" idx="4"/>
                  </p:cNvCxnSpPr>
                  <p:nvPr/>
                </p:nvCxnSpPr>
                <p:spPr>
                  <a:xfrm flipH="1">
                    <a:off x="3976809" y="3135940"/>
                    <a:ext cx="124136" cy="481705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77667F97-405E-3622-166A-97D23DA2FF0C}"/>
                      </a:ext>
                    </a:extLst>
                  </p:cNvPr>
                  <p:cNvCxnSpPr>
                    <a:cxnSpLocks/>
                    <a:stCxn id="103" idx="4"/>
                    <a:endCxn id="110" idx="0"/>
                  </p:cNvCxnSpPr>
                  <p:nvPr/>
                </p:nvCxnSpPr>
                <p:spPr>
                  <a:xfrm>
                    <a:off x="3612292" y="4560466"/>
                    <a:ext cx="229835" cy="743055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26545C8F-EF55-E419-5C4E-3B555CD688C4}"/>
                      </a:ext>
                    </a:extLst>
                  </p:cNvPr>
                  <p:cNvCxnSpPr>
                    <a:cxnSpLocks/>
                    <a:stCxn id="104" idx="4"/>
                    <a:endCxn id="110" idx="7"/>
                  </p:cNvCxnSpPr>
                  <p:nvPr/>
                </p:nvCxnSpPr>
                <p:spPr>
                  <a:xfrm flipH="1">
                    <a:off x="3971443" y="5046088"/>
                    <a:ext cx="419324" cy="310997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A42FE09F-EC03-05BB-E494-AE8EDDF17C86}"/>
                      </a:ext>
                    </a:extLst>
                  </p:cNvPr>
                  <p:cNvCxnSpPr>
                    <a:cxnSpLocks/>
                    <a:stCxn id="102" idx="4"/>
                    <a:endCxn id="112" idx="0"/>
                  </p:cNvCxnSpPr>
                  <p:nvPr/>
                </p:nvCxnSpPr>
                <p:spPr>
                  <a:xfrm>
                    <a:off x="4619781" y="3766338"/>
                    <a:ext cx="161873" cy="32683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4A52277F-1FB1-3F7B-557A-B2C881344611}"/>
                      </a:ext>
                    </a:extLst>
                  </p:cNvPr>
                  <p:cNvCxnSpPr>
                    <a:cxnSpLocks/>
                    <a:stCxn id="105" idx="6"/>
                    <a:endCxn id="111" idx="2"/>
                  </p:cNvCxnSpPr>
                  <p:nvPr/>
                </p:nvCxnSpPr>
                <p:spPr>
                  <a:xfrm flipV="1">
                    <a:off x="4283825" y="2874592"/>
                    <a:ext cx="632819" cy="78468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A75CCD15-798D-BC5C-48C9-E79FEEF91F62}"/>
                      </a:ext>
                    </a:extLst>
                  </p:cNvPr>
                  <p:cNvCxnSpPr>
                    <a:cxnSpLocks/>
                    <a:stCxn id="111" idx="4"/>
                    <a:endCxn id="102" idx="0"/>
                  </p:cNvCxnSpPr>
                  <p:nvPr/>
                </p:nvCxnSpPr>
                <p:spPr>
                  <a:xfrm flipH="1">
                    <a:off x="4619781" y="3057472"/>
                    <a:ext cx="479743" cy="34310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39ED704D-1840-2071-CB61-D707DD131F24}"/>
                    </a:ext>
                  </a:extLst>
                </p:cNvPr>
                <p:cNvCxnSpPr>
                  <a:cxnSpLocks/>
                  <a:stCxn id="112" idx="4"/>
                  <a:endCxn id="104" idx="7"/>
                </p:cNvCxnSpPr>
                <p:nvPr/>
              </p:nvCxnSpPr>
              <p:spPr>
                <a:xfrm flipH="1">
                  <a:off x="8313065" y="5103613"/>
                  <a:ext cx="107156" cy="11264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D33861AC-DD1F-D0FA-589F-9A1566F0B20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9073167">
                <a:off x="6565832" y="4516117"/>
                <a:ext cx="1088224" cy="1007062"/>
                <a:chOff x="5610701" y="4266668"/>
                <a:chExt cx="1318109" cy="1219802"/>
              </a:xfrm>
            </p:grpSpPr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76DD7182-210E-1371-991E-CF163E77CE4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637170" y="4266668"/>
                  <a:ext cx="1291640" cy="1219802"/>
                  <a:chOff x="2129478" y="2691712"/>
                  <a:chExt cx="3152926" cy="2977569"/>
                </a:xfrm>
              </p:grpSpPr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5B235AAD-B4D6-4954-FA64-36519DB50135}"/>
                      </a:ext>
                    </a:extLst>
                  </p:cNvPr>
                  <p:cNvSpPr/>
                  <p:nvPr/>
                </p:nvSpPr>
                <p:spPr>
                  <a:xfrm>
                    <a:off x="4436901" y="340057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209E8F93-5407-C7BB-7972-295FF026DB79}"/>
                      </a:ext>
                    </a:extLst>
                  </p:cNvPr>
                  <p:cNvSpPr/>
                  <p:nvPr/>
                </p:nvSpPr>
                <p:spPr>
                  <a:xfrm>
                    <a:off x="3429412" y="4194706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B157D7D9-2C89-5F28-AD53-328F70CC6F4C}"/>
                      </a:ext>
                    </a:extLst>
                  </p:cNvPr>
                  <p:cNvSpPr/>
                  <p:nvPr/>
                </p:nvSpPr>
                <p:spPr>
                  <a:xfrm>
                    <a:off x="4207887" y="468032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1B52E812-9F61-31D4-FF9B-802E3520AE5C}"/>
                      </a:ext>
                    </a:extLst>
                  </p:cNvPr>
                  <p:cNvSpPr/>
                  <p:nvPr/>
                </p:nvSpPr>
                <p:spPr>
                  <a:xfrm>
                    <a:off x="3918065" y="2770180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6C300260-4E50-DDF4-3D5C-A0DECCA0C1FB}"/>
                      </a:ext>
                    </a:extLst>
                  </p:cNvPr>
                  <p:cNvSpPr/>
                  <p:nvPr/>
                </p:nvSpPr>
                <p:spPr>
                  <a:xfrm>
                    <a:off x="2129478" y="367446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4D1BCEBE-1B8A-7331-2EB9-99A332CEADB4}"/>
                      </a:ext>
                    </a:extLst>
                  </p:cNvPr>
                  <p:cNvSpPr/>
                  <p:nvPr/>
                </p:nvSpPr>
                <p:spPr>
                  <a:xfrm>
                    <a:off x="2942555" y="2874592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Oval 134">
                    <a:extLst>
                      <a:ext uri="{FF2B5EF4-FFF2-40B4-BE49-F238E27FC236}">
                        <a16:creationId xmlns:a16="http://schemas.microsoft.com/office/drawing/2014/main" id="{BDBF6354-AA2A-00F8-8571-BEB394B07B26}"/>
                      </a:ext>
                    </a:extLst>
                  </p:cNvPr>
                  <p:cNvSpPr/>
                  <p:nvPr/>
                </p:nvSpPr>
                <p:spPr>
                  <a:xfrm>
                    <a:off x="2759675" y="467867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31EF342B-FE2C-90EA-1560-38254C777429}"/>
                      </a:ext>
                    </a:extLst>
                  </p:cNvPr>
                  <p:cNvSpPr/>
                  <p:nvPr/>
                </p:nvSpPr>
                <p:spPr>
                  <a:xfrm>
                    <a:off x="3793929" y="3617645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F2FD06E6-33BB-1DB1-6D57-8ED0D6EF908B}"/>
                      </a:ext>
                    </a:extLst>
                  </p:cNvPr>
                  <p:cNvSpPr/>
                  <p:nvPr/>
                </p:nvSpPr>
                <p:spPr>
                  <a:xfrm>
                    <a:off x="3659247" y="5303521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7C87A8D5-6BC3-4C1B-0592-4894816DDB74}"/>
                      </a:ext>
                    </a:extLst>
                  </p:cNvPr>
                  <p:cNvSpPr/>
                  <p:nvPr/>
                </p:nvSpPr>
                <p:spPr>
                  <a:xfrm>
                    <a:off x="4916644" y="2691712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30C423F6-4814-2982-A532-463EE5E9EDD2}"/>
                      </a:ext>
                    </a:extLst>
                  </p:cNvPr>
                  <p:cNvSpPr/>
                  <p:nvPr/>
                </p:nvSpPr>
                <p:spPr>
                  <a:xfrm>
                    <a:off x="4598774" y="4093174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38695038-7119-121C-8C3A-386C15D53C75}"/>
                      </a:ext>
                    </a:extLst>
                  </p:cNvPr>
                  <p:cNvCxnSpPr>
                    <a:stCxn id="134" idx="4"/>
                    <a:endCxn id="133" idx="0"/>
                  </p:cNvCxnSpPr>
                  <p:nvPr/>
                </p:nvCxnSpPr>
                <p:spPr>
                  <a:xfrm flipH="1">
                    <a:off x="2312358" y="3240352"/>
                    <a:ext cx="813077" cy="43411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8FD15044-FD1B-621E-888E-0680EE370474}"/>
                      </a:ext>
                    </a:extLst>
                  </p:cNvPr>
                  <p:cNvCxnSpPr>
                    <a:cxnSpLocks/>
                    <a:stCxn id="134" idx="4"/>
                    <a:endCxn id="136" idx="0"/>
                  </p:cNvCxnSpPr>
                  <p:nvPr/>
                </p:nvCxnSpPr>
                <p:spPr>
                  <a:xfrm>
                    <a:off x="3125435" y="3240352"/>
                    <a:ext cx="851374" cy="377293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B9C57B88-568E-A45E-FEDC-ADB5EA040903}"/>
                      </a:ext>
                    </a:extLst>
                  </p:cNvPr>
                  <p:cNvCxnSpPr>
                    <a:cxnSpLocks/>
                    <a:stCxn id="134" idx="4"/>
                    <a:endCxn id="130" idx="0"/>
                  </p:cNvCxnSpPr>
                  <p:nvPr/>
                </p:nvCxnSpPr>
                <p:spPr>
                  <a:xfrm>
                    <a:off x="3125435" y="3240352"/>
                    <a:ext cx="486857" cy="954354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7A5CC639-6225-A361-BF8A-F6D4937FE6EE}"/>
                      </a:ext>
                    </a:extLst>
                  </p:cNvPr>
                  <p:cNvCxnSpPr>
                    <a:cxnSpLocks/>
                    <a:stCxn id="130" idx="2"/>
                    <a:endCxn id="135" idx="0"/>
                  </p:cNvCxnSpPr>
                  <p:nvPr/>
                </p:nvCxnSpPr>
                <p:spPr>
                  <a:xfrm flipH="1">
                    <a:off x="2942555" y="4377586"/>
                    <a:ext cx="486857" cy="301092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24020F61-3433-A610-02E8-F44B21B5D0D7}"/>
                      </a:ext>
                    </a:extLst>
                  </p:cNvPr>
                  <p:cNvCxnSpPr>
                    <a:cxnSpLocks/>
                    <a:stCxn id="130" idx="0"/>
                    <a:endCxn id="133" idx="6"/>
                  </p:cNvCxnSpPr>
                  <p:nvPr/>
                </p:nvCxnSpPr>
                <p:spPr>
                  <a:xfrm flipH="1" flipV="1">
                    <a:off x="2495238" y="3857348"/>
                    <a:ext cx="1117054" cy="337358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932952F0-1641-4813-4B14-3FFA46B2483F}"/>
                      </a:ext>
                    </a:extLst>
                  </p:cNvPr>
                  <p:cNvCxnSpPr>
                    <a:cxnSpLocks/>
                    <a:stCxn id="136" idx="5"/>
                    <a:endCxn id="131" idx="1"/>
                  </p:cNvCxnSpPr>
                  <p:nvPr/>
                </p:nvCxnSpPr>
                <p:spPr>
                  <a:xfrm>
                    <a:off x="4106125" y="3929841"/>
                    <a:ext cx="155326" cy="804051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CC02DB48-8FBE-D02D-95B5-4C7CD0676173}"/>
                      </a:ext>
                    </a:extLst>
                  </p:cNvPr>
                  <p:cNvCxnSpPr>
                    <a:cxnSpLocks/>
                    <a:stCxn id="132" idx="4"/>
                    <a:endCxn id="136" idx="0"/>
                  </p:cNvCxnSpPr>
                  <p:nvPr/>
                </p:nvCxnSpPr>
                <p:spPr>
                  <a:xfrm flipH="1">
                    <a:off x="3976809" y="3135940"/>
                    <a:ext cx="124136" cy="481705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D915D67B-5127-E6B4-E7D6-68E01F6FCAF7}"/>
                      </a:ext>
                    </a:extLst>
                  </p:cNvPr>
                  <p:cNvCxnSpPr>
                    <a:cxnSpLocks/>
                    <a:stCxn id="130" idx="4"/>
                    <a:endCxn id="137" idx="0"/>
                  </p:cNvCxnSpPr>
                  <p:nvPr/>
                </p:nvCxnSpPr>
                <p:spPr>
                  <a:xfrm>
                    <a:off x="3612292" y="4560466"/>
                    <a:ext cx="229835" cy="743055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51F013B6-45EC-BC37-714E-22D833C029EA}"/>
                      </a:ext>
                    </a:extLst>
                  </p:cNvPr>
                  <p:cNvCxnSpPr>
                    <a:cxnSpLocks/>
                    <a:stCxn id="131" idx="4"/>
                    <a:endCxn id="137" idx="7"/>
                  </p:cNvCxnSpPr>
                  <p:nvPr/>
                </p:nvCxnSpPr>
                <p:spPr>
                  <a:xfrm flipH="1">
                    <a:off x="3971443" y="5046088"/>
                    <a:ext cx="419324" cy="310997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24C86422-D11C-B3A9-D080-CAD67E4FB5A6}"/>
                      </a:ext>
                    </a:extLst>
                  </p:cNvPr>
                  <p:cNvCxnSpPr>
                    <a:cxnSpLocks/>
                    <a:stCxn id="129" idx="4"/>
                    <a:endCxn id="139" idx="0"/>
                  </p:cNvCxnSpPr>
                  <p:nvPr/>
                </p:nvCxnSpPr>
                <p:spPr>
                  <a:xfrm>
                    <a:off x="4619781" y="3766338"/>
                    <a:ext cx="161873" cy="32683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AE1FA79-7472-564B-2FE8-DDCD22B2A22D}"/>
                      </a:ext>
                    </a:extLst>
                  </p:cNvPr>
                  <p:cNvCxnSpPr>
                    <a:cxnSpLocks/>
                    <a:stCxn id="132" idx="6"/>
                    <a:endCxn id="138" idx="2"/>
                  </p:cNvCxnSpPr>
                  <p:nvPr/>
                </p:nvCxnSpPr>
                <p:spPr>
                  <a:xfrm flipV="1">
                    <a:off x="4283825" y="2874592"/>
                    <a:ext cx="632819" cy="78468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863B7D9F-F4FC-9A16-982A-4621B5B63B99}"/>
                      </a:ext>
                    </a:extLst>
                  </p:cNvPr>
                  <p:cNvCxnSpPr>
                    <a:cxnSpLocks/>
                    <a:stCxn id="138" idx="4"/>
                    <a:endCxn id="129" idx="0"/>
                  </p:cNvCxnSpPr>
                  <p:nvPr/>
                </p:nvCxnSpPr>
                <p:spPr>
                  <a:xfrm flipH="1">
                    <a:off x="4619781" y="3057472"/>
                    <a:ext cx="479743" cy="34310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0A9606C7-C28F-76DA-7EDA-C0EB9DC025CF}"/>
                    </a:ext>
                  </a:extLst>
                </p:cNvPr>
                <p:cNvSpPr/>
                <p:nvPr/>
              </p:nvSpPr>
              <p:spPr>
                <a:xfrm>
                  <a:off x="5610701" y="4953437"/>
                  <a:ext cx="149839" cy="149839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1B80BCC4-2177-EDBD-9FF2-65A0FF224C0B}"/>
                    </a:ext>
                  </a:extLst>
                </p:cNvPr>
                <p:cNvCxnSpPr>
                  <a:cxnSpLocks/>
                  <a:stCxn id="130" idx="1"/>
                  <a:endCxn id="152" idx="6"/>
                </p:cNvCxnSpPr>
                <p:nvPr/>
              </p:nvCxnSpPr>
              <p:spPr>
                <a:xfrm flipH="1">
                  <a:off x="5760540" y="4904333"/>
                  <a:ext cx="431109" cy="124024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Rounded Rectangle 158">
                <a:extLst>
                  <a:ext uri="{FF2B5EF4-FFF2-40B4-BE49-F238E27FC236}">
                    <a16:creationId xmlns:a16="http://schemas.microsoft.com/office/drawing/2014/main" id="{793EB4F6-F2F2-B49C-DEEB-013B7685D82C}"/>
                  </a:ext>
                </a:extLst>
              </p:cNvPr>
              <p:cNvSpPr/>
              <p:nvPr/>
            </p:nvSpPr>
            <p:spPr>
              <a:xfrm>
                <a:off x="6938759" y="3197121"/>
                <a:ext cx="365759" cy="30109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07AE23D4-B39A-A0A6-374A-0BB18038302E}"/>
                  </a:ext>
                </a:extLst>
              </p:cNvPr>
              <p:cNvSpPr txBox="1"/>
              <p:nvPr/>
            </p:nvSpPr>
            <p:spPr>
              <a:xfrm>
                <a:off x="6928473" y="3156432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187DF12E-F942-4527-F5F5-F434E277AA83}"/>
                  </a:ext>
                </a:extLst>
              </p:cNvPr>
              <p:cNvSpPr/>
              <p:nvPr/>
            </p:nvSpPr>
            <p:spPr>
              <a:xfrm>
                <a:off x="8664425" y="3201738"/>
                <a:ext cx="365759" cy="30109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2B63307A-1177-9730-3A06-3C0B58AAB586}"/>
                  </a:ext>
                </a:extLst>
              </p:cNvPr>
              <p:cNvSpPr txBox="1"/>
              <p:nvPr/>
            </p:nvSpPr>
            <p:spPr>
              <a:xfrm>
                <a:off x="8654139" y="3161049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8FDFFA70-8A54-7C68-E4D3-FBEF07F6B432}"/>
                  </a:ext>
                </a:extLst>
              </p:cNvPr>
              <p:cNvSpPr/>
              <p:nvPr/>
            </p:nvSpPr>
            <p:spPr>
              <a:xfrm>
                <a:off x="6333208" y="4386365"/>
                <a:ext cx="365759" cy="30109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C76F38F-E6C7-F44D-E528-4EA121680A66}"/>
                  </a:ext>
                </a:extLst>
              </p:cNvPr>
              <p:cNvSpPr txBox="1"/>
              <p:nvPr/>
            </p:nvSpPr>
            <p:spPr>
              <a:xfrm>
                <a:off x="6322922" y="4345676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  <a:r>
                  <a:rPr lang="en-US" baseline="-25000" dirty="0"/>
                  <a:t>3</a:t>
                </a:r>
              </a:p>
            </p:txBody>
          </p:sp>
          <p:sp>
            <p:nvSpPr>
              <p:cNvPr id="165" name="Rounded Rectangle 164">
                <a:extLst>
                  <a:ext uri="{FF2B5EF4-FFF2-40B4-BE49-F238E27FC236}">
                    <a16:creationId xmlns:a16="http://schemas.microsoft.com/office/drawing/2014/main" id="{E81A74EC-32A8-8F58-BF48-857C20F85008}"/>
                  </a:ext>
                </a:extLst>
              </p:cNvPr>
              <p:cNvSpPr/>
              <p:nvPr/>
            </p:nvSpPr>
            <p:spPr>
              <a:xfrm>
                <a:off x="8494608" y="5194734"/>
                <a:ext cx="365759" cy="30109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F0E78E9-59BB-0916-D1FB-CFF5AD1AFEB9}"/>
                  </a:ext>
                </a:extLst>
              </p:cNvPr>
              <p:cNvSpPr txBox="1"/>
              <p:nvPr/>
            </p:nvSpPr>
            <p:spPr>
              <a:xfrm>
                <a:off x="8484322" y="5154045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  <a:r>
                  <a:rPr lang="en-US" baseline="-25000" dirty="0"/>
                  <a:t>4</a:t>
                </a:r>
              </a:p>
            </p:txBody>
          </p:sp>
        </p:grpSp>
        <p:sp>
          <p:nvSpPr>
            <p:cNvPr id="168" name="Rounded Rectangle 167">
              <a:extLst>
                <a:ext uri="{FF2B5EF4-FFF2-40B4-BE49-F238E27FC236}">
                  <a16:creationId xmlns:a16="http://schemas.microsoft.com/office/drawing/2014/main" id="{649BBE2B-20DA-EB05-D414-671241C7DD11}"/>
                </a:ext>
              </a:extLst>
            </p:cNvPr>
            <p:cNvSpPr/>
            <p:nvPr/>
          </p:nvSpPr>
          <p:spPr>
            <a:xfrm>
              <a:off x="6206220" y="3085345"/>
              <a:ext cx="3522666" cy="257215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9A62B255-D77E-89E5-E327-1CE0D7C64342}"/>
              </a:ext>
            </a:extLst>
          </p:cNvPr>
          <p:cNvCxnSpPr>
            <a:cxnSpLocks/>
            <a:stCxn id="168" idx="3"/>
            <a:endCxn id="179" idx="1"/>
          </p:cNvCxnSpPr>
          <p:nvPr/>
        </p:nvCxnSpPr>
        <p:spPr>
          <a:xfrm>
            <a:off x="9388656" y="4421878"/>
            <a:ext cx="1044940" cy="14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15D8CF7D-E28D-2D3A-E847-E2DB68C05A41}"/>
              </a:ext>
            </a:extLst>
          </p:cNvPr>
          <p:cNvSpPr txBox="1"/>
          <p:nvPr/>
        </p:nvSpPr>
        <p:spPr>
          <a:xfrm>
            <a:off x="9467691" y="4058239"/>
            <a:ext cx="854320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Clustering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BDE58F1-9F36-E01A-7334-7BFED7A3D878}"/>
              </a:ext>
            </a:extLst>
          </p:cNvPr>
          <p:cNvGrpSpPr/>
          <p:nvPr/>
        </p:nvGrpSpPr>
        <p:grpSpPr>
          <a:xfrm>
            <a:off x="10433596" y="4096020"/>
            <a:ext cx="1738361" cy="663332"/>
            <a:chOff x="10354049" y="3872049"/>
            <a:chExt cx="1738361" cy="663332"/>
          </a:xfrm>
        </p:grpSpPr>
        <p:sp>
          <p:nvSpPr>
            <p:cNvPr id="178" name="Rounded Rectangle 177">
              <a:extLst>
                <a:ext uri="{FF2B5EF4-FFF2-40B4-BE49-F238E27FC236}">
                  <a16:creationId xmlns:a16="http://schemas.microsoft.com/office/drawing/2014/main" id="{D3A1172B-00EA-D92F-EE89-4CDBEAB81426}"/>
                </a:ext>
              </a:extLst>
            </p:cNvPr>
            <p:cNvSpPr/>
            <p:nvPr/>
          </p:nvSpPr>
          <p:spPr>
            <a:xfrm>
              <a:off x="10392079" y="3872049"/>
              <a:ext cx="1635164" cy="66333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DE3D3439-3547-8149-E766-803B896F1C9A}"/>
                </a:ext>
              </a:extLst>
            </p:cNvPr>
            <p:cNvSpPr txBox="1"/>
            <p:nvPr/>
          </p:nvSpPr>
          <p:spPr>
            <a:xfrm>
              <a:off x="10354049" y="3889050"/>
              <a:ext cx="17383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1</a:t>
              </a:r>
              <a:r>
                <a:rPr lang="en-US" dirty="0"/>
                <a:t> = {G</a:t>
              </a:r>
              <a:r>
                <a:rPr lang="en-US" baseline="-25000" dirty="0"/>
                <a:t>1</a:t>
              </a:r>
              <a:r>
                <a:rPr lang="en-US" dirty="0"/>
                <a:t>, G</a:t>
              </a:r>
              <a:r>
                <a:rPr lang="en-US" baseline="-25000" dirty="0"/>
                <a:t>3</a:t>
              </a:r>
              <a:r>
                <a:rPr lang="en-US" dirty="0"/>
                <a:t>, G</a:t>
              </a:r>
              <a:r>
                <a:rPr lang="en-US" baseline="-25000" dirty="0"/>
                <a:t>4</a:t>
              </a:r>
              <a:r>
                <a:rPr lang="en-US" dirty="0"/>
                <a:t>}</a:t>
              </a:r>
            </a:p>
            <a:p>
              <a:r>
                <a:rPr lang="en-US" dirty="0"/>
                <a:t>C</a:t>
              </a:r>
              <a:r>
                <a:rPr lang="en-US" baseline="-25000" dirty="0"/>
                <a:t>2</a:t>
              </a:r>
              <a:r>
                <a:rPr lang="en-US" dirty="0"/>
                <a:t> = {G</a:t>
              </a:r>
              <a:r>
                <a:rPr lang="en-US" baseline="-25000" dirty="0"/>
                <a:t>2</a:t>
              </a:r>
              <a:r>
                <a:rPr lang="en-US" dirty="0"/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4657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1F404-F5C6-9DF0-4DE6-BC6019AEF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5B36B-9115-C6C1-C8C4-DD16E20F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In-context learning over graphs?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7227C0-0D32-3E67-7A34-345DA0EF196A}"/>
              </a:ext>
            </a:extLst>
          </p:cNvPr>
          <p:cNvSpPr txBox="1"/>
          <p:nvPr/>
        </p:nvSpPr>
        <p:spPr>
          <a:xfrm rot="16200000">
            <a:off x="548186" y="5384662"/>
            <a:ext cx="95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2DDFD6-402E-A294-ED77-7F7BB4295836}"/>
              </a:ext>
            </a:extLst>
          </p:cNvPr>
          <p:cNvSpPr txBox="1"/>
          <p:nvPr/>
        </p:nvSpPr>
        <p:spPr>
          <a:xfrm rot="16200000">
            <a:off x="495742" y="3889780"/>
            <a:ext cx="106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C67B1-B163-D0D9-830F-D670A59C7403}"/>
              </a:ext>
            </a:extLst>
          </p:cNvPr>
          <p:cNvSpPr txBox="1"/>
          <p:nvPr/>
        </p:nvSpPr>
        <p:spPr>
          <a:xfrm rot="16200000">
            <a:off x="495742" y="2632095"/>
            <a:ext cx="106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9F5C4-0893-2BD9-F28B-E822DDE42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34" y="2750976"/>
            <a:ext cx="3081528" cy="317296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C399D9-C742-971A-1616-67A9754E3066}"/>
              </a:ext>
            </a:extLst>
          </p:cNvPr>
          <p:cNvCxnSpPr>
            <a:cxnSpLocks/>
          </p:cNvCxnSpPr>
          <p:nvPr/>
        </p:nvCxnSpPr>
        <p:spPr>
          <a:xfrm flipV="1">
            <a:off x="4765637" y="1689241"/>
            <a:ext cx="0" cy="4234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4EEB342-2239-2CF4-BEDC-F9AFAC8FF920}"/>
              </a:ext>
            </a:extLst>
          </p:cNvPr>
          <p:cNvSpPr txBox="1"/>
          <p:nvPr/>
        </p:nvSpPr>
        <p:spPr>
          <a:xfrm>
            <a:off x="6096000" y="1824427"/>
            <a:ext cx="4638896" cy="92333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An in-context learner for graphs should be able to solve new tasks </a:t>
            </a:r>
            <a:r>
              <a:rPr lang="en-US" b="1" dirty="0">
                <a:solidFill>
                  <a:schemeClr val="tx2"/>
                </a:solidFill>
              </a:rPr>
              <a:t>without learning parameter updates!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B5DFB-D39A-AC07-40F4-96666FD5A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407" y="3394087"/>
            <a:ext cx="2666823" cy="2317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D307A4-9C01-83D6-4EDC-E442B2F8E95B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3BBA8B-71EA-AAD7-3AC1-6EDE075E4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991" y="3467159"/>
            <a:ext cx="2157346" cy="1882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8F5458-9666-5ECA-45D5-CA834E29B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79" y="3550891"/>
            <a:ext cx="1853901" cy="6121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6E18BC-E05C-3EEC-E657-A294B38AE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0564" y="3002039"/>
            <a:ext cx="1110871" cy="3130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C57DC6-52A8-C9E6-4ECF-61821E0EBF2E}"/>
              </a:ext>
            </a:extLst>
          </p:cNvPr>
          <p:cNvSpPr txBox="1"/>
          <p:nvPr/>
        </p:nvSpPr>
        <p:spPr>
          <a:xfrm>
            <a:off x="5088418" y="5724878"/>
            <a:ext cx="201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Different graphs</a:t>
            </a:r>
            <a:endParaRPr lang="en-US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114887-9A99-054E-503E-203D5DAB30FF}"/>
              </a:ext>
            </a:extLst>
          </p:cNvPr>
          <p:cNvSpPr txBox="1"/>
          <p:nvPr/>
        </p:nvSpPr>
        <p:spPr>
          <a:xfrm>
            <a:off x="7967085" y="5724878"/>
            <a:ext cx="201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Different tasks</a:t>
            </a:r>
            <a:endParaRPr lang="en-US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9128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CFCC9-D987-EB50-D684-18E39C51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in-context learning over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CDAC2-C160-8856-6CCA-9217F8A32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53600" cy="107414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can the few-shot prompt for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different graph tasks </a:t>
            </a:r>
            <a:r>
              <a:rPr lang="en-US" dirty="0"/>
              <a:t>be represented in a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single format </a:t>
            </a:r>
            <a:r>
              <a:rPr lang="en-US" dirty="0"/>
              <a:t>to serve as model input?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can a model be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pre-trained</a:t>
            </a:r>
            <a:r>
              <a:rPr lang="en-US" dirty="0"/>
              <a:t> to produce this emergent capability? </a:t>
            </a:r>
          </a:p>
        </p:txBody>
      </p:sp>
    </p:spTree>
    <p:extLst>
      <p:ext uri="{BB962C8B-B14F-4D97-AF65-F5344CB8AC3E}">
        <p14:creationId xmlns:p14="http://schemas.microsoft.com/office/powerpoint/2010/main" val="392046593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885AB-C1C9-2D1D-71BA-DA81BACA8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87A3-CB13-0399-A269-8A4B52450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in-context learning over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6896F-79F8-EB00-2002-0B1BBAED5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53600" cy="257506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How can the few-shot prompt for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different graph tasks </a:t>
            </a:r>
            <a:r>
              <a:rPr lang="en-US" dirty="0"/>
              <a:t>be represented in a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single format </a:t>
            </a:r>
            <a:r>
              <a:rPr lang="en-US" dirty="0"/>
              <a:t>to serve as model input?</a:t>
            </a:r>
          </a:p>
          <a:p>
            <a:pPr marL="917575" lvl="1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Prompt Graph</a:t>
            </a:r>
            <a:r>
              <a:rPr lang="en-US" dirty="0"/>
              <a:t>: represent each prompt example and query (task) with a meta hierarchical graph.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can a model be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pre-trained</a:t>
            </a:r>
            <a:r>
              <a:rPr lang="en-US" dirty="0"/>
              <a:t> to produce this emergent capability? </a:t>
            </a:r>
          </a:p>
          <a:p>
            <a:pPr marL="917575" lvl="1" indent="-4572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>
                    <a:lumMod val="50000"/>
                    <a:lumOff val="50000"/>
                  </a:schemeClr>
                </a:solidFill>
              </a:rPr>
              <a:t>PGPretraining</a:t>
            </a:r>
            <a:r>
              <a:rPr lang="en-US" dirty="0"/>
              <a:t>: Pretrain a message passing model over self-supervised tasks in </a:t>
            </a:r>
            <a:r>
              <a:rPr lang="en-US" dirty="0" err="1"/>
              <a:t>PromptGraph</a:t>
            </a:r>
            <a:r>
              <a:rPr lang="en-US" dirty="0"/>
              <a:t> format with diverse underlying structures</a:t>
            </a:r>
          </a:p>
        </p:txBody>
      </p:sp>
    </p:spTree>
    <p:extLst>
      <p:ext uri="{BB962C8B-B14F-4D97-AF65-F5344CB8AC3E}">
        <p14:creationId xmlns:p14="http://schemas.microsoft.com/office/powerpoint/2010/main" val="11560598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B57D7-A93E-F46F-0CC6-4BC2D9E7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3B95B-0577-DB86-7A77-88C0806373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Prompt Graph</a:t>
            </a:r>
          </a:p>
        </p:txBody>
      </p:sp>
    </p:spTree>
    <p:extLst>
      <p:ext uri="{BB962C8B-B14F-4D97-AF65-F5344CB8AC3E}">
        <p14:creationId xmlns:p14="http://schemas.microsoft.com/office/powerpoint/2010/main" val="239143294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3681C-A582-1A5D-829C-DE7939005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Graph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26DB7B-6E6F-7776-79B8-08AC8C8831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079182" cy="74174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 source graph,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dirty="0"/>
                  <a:t>, and a task (e.g. node classification)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Prompt Graph is a unified representation of examples and queries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26DB7B-6E6F-7776-79B8-08AC8C8831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079182" cy="741742"/>
              </a:xfrm>
              <a:blipFill>
                <a:blip r:embed="rId2"/>
                <a:stretch>
                  <a:fillRect l="-1763" t="-1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F4A566C-BAE4-40D8-CB81-ED237C03B300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686A8-0572-9500-5F45-F637BDED8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59" y="3791700"/>
            <a:ext cx="2666823" cy="23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48DE3C-3983-3D23-B156-F07AE732A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883" y="3429000"/>
            <a:ext cx="1110871" cy="313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53288E-AB88-8EB9-06AA-F7B0A5218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706" y="2946993"/>
            <a:ext cx="7772400" cy="34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4433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37BEB-C978-F4FC-3593-676F88894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9197-C27F-C62B-7657-D9F89A5BE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Graph overview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42BED38-3401-1615-F51A-D4C9841C2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12239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Prompt graph has two graphs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Data graphs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Task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3BD9C-84F6-6F23-6324-E3A99A623079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557A43-CEE7-4D2C-31BF-F8FD88E56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53" y="2518087"/>
            <a:ext cx="5634865" cy="25254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9396B3-BD47-D1F8-EBDC-C8FF37BB4FF4}"/>
              </a:ext>
            </a:extLst>
          </p:cNvPr>
          <p:cNvSpPr txBox="1"/>
          <p:nvPr/>
        </p:nvSpPr>
        <p:spPr>
          <a:xfrm>
            <a:off x="6571128" y="1083278"/>
            <a:ext cx="523538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938" lvl="1"/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Data Graphs (collection of graphs)</a:t>
            </a:r>
          </a:p>
          <a:p>
            <a:pPr marL="401638" lvl="1" indent="-223838">
              <a:buFont typeface="Arial" panose="020B0604020202020204" pitchFamily="34" charset="0"/>
              <a:buChar char="•"/>
            </a:pPr>
            <a:r>
              <a:rPr lang="en-US" dirty="0"/>
              <a:t>Examples (shots) that include local graph structure and labels that illustrate the task</a:t>
            </a:r>
          </a:p>
          <a:p>
            <a:pPr marL="401638" lvl="1" indent="-223838">
              <a:buFont typeface="Arial" panose="020B0604020202020204" pitchFamily="34" charset="0"/>
              <a:buChar char="•"/>
            </a:pPr>
            <a:r>
              <a:rPr lang="en-US" dirty="0"/>
              <a:t>Queries that include the local graph structure on which model inference is required</a:t>
            </a:r>
          </a:p>
          <a:p>
            <a:pPr marL="7938" lvl="1"/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Task Graph</a:t>
            </a:r>
          </a:p>
          <a:p>
            <a:pPr marL="401638" lvl="1" indent="-223838">
              <a:buFont typeface="Arial" panose="020B0604020202020204" pitchFamily="34" charset="0"/>
              <a:buChar char="•"/>
            </a:pPr>
            <a:r>
              <a:rPr lang="en-US" dirty="0"/>
              <a:t>Includes a single </a:t>
            </a:r>
            <a:r>
              <a:rPr lang="en-US" i="1" dirty="0"/>
              <a:t>data node</a:t>
            </a:r>
            <a:r>
              <a:rPr lang="en-US" dirty="0"/>
              <a:t> for each data graph</a:t>
            </a:r>
          </a:p>
          <a:p>
            <a:pPr marL="401638" lvl="1" indent="-223838">
              <a:buFont typeface="Arial" panose="020B0604020202020204" pitchFamily="34" charset="0"/>
              <a:buChar char="•"/>
            </a:pPr>
            <a:r>
              <a:rPr lang="en-US" dirty="0"/>
              <a:t>Includes all possible outcome labels as nodes</a:t>
            </a:r>
          </a:p>
          <a:p>
            <a:pPr marL="401638" lvl="1" indent="-223838">
              <a:buFont typeface="Arial" panose="020B0604020202020204" pitchFamily="34" charset="0"/>
              <a:buChar char="•"/>
            </a:pPr>
            <a:r>
              <a:rPr lang="en-US" dirty="0"/>
              <a:t>Includes an edge between each data node and each label </a:t>
            </a:r>
          </a:p>
          <a:p>
            <a:pPr marL="858838" lvl="2" indent="-223838">
              <a:buFont typeface="Arial" panose="020B0604020202020204" pitchFamily="34" charset="0"/>
              <a:buChar char="•"/>
            </a:pPr>
            <a:r>
              <a:rPr lang="en-US" dirty="0"/>
              <a:t>T / F feature indicating if the label applies to the data node</a:t>
            </a:r>
          </a:p>
          <a:p>
            <a:pPr marL="858838" lvl="2" indent="-223838">
              <a:buFont typeface="Arial" panose="020B0604020202020204" pitchFamily="34" charset="0"/>
              <a:buChar char="•"/>
            </a:pPr>
            <a:r>
              <a:rPr lang="en-US" dirty="0"/>
              <a:t>Example / query feature indicating if the data node is from an example or a query</a:t>
            </a:r>
          </a:p>
        </p:txBody>
      </p:sp>
    </p:spTree>
    <p:extLst>
      <p:ext uri="{BB962C8B-B14F-4D97-AF65-F5344CB8AC3E}">
        <p14:creationId xmlns:p14="http://schemas.microsoft.com/office/powerpoint/2010/main" val="263325574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F7EC7-9A7F-F458-7A84-FD5E9F579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776E-48CA-5E69-B810-E8C14FDA3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the data and task graphs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7F3F7-87E6-9F91-7073-40E3F1D11A94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053B95-37E6-48DE-082E-251AACCB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009"/>
          <a:stretch>
            <a:fillRect/>
          </a:stretch>
        </p:blipFill>
        <p:spPr>
          <a:xfrm>
            <a:off x="2982407" y="2141570"/>
            <a:ext cx="5634865" cy="1085724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5E5426D-0B84-39C0-D058-BA351BD50B90}"/>
              </a:ext>
            </a:extLst>
          </p:cNvPr>
          <p:cNvGrpSpPr/>
          <p:nvPr/>
        </p:nvGrpSpPr>
        <p:grpSpPr>
          <a:xfrm>
            <a:off x="4150659" y="3818961"/>
            <a:ext cx="4261078" cy="400311"/>
            <a:chOff x="4150659" y="3818961"/>
            <a:chExt cx="4261078" cy="4003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052988-069C-4DD5-B9BB-8F13607DF54C}"/>
                </a:ext>
              </a:extLst>
            </p:cNvPr>
            <p:cNvSpPr/>
            <p:nvPr/>
          </p:nvSpPr>
          <p:spPr>
            <a:xfrm>
              <a:off x="4150659" y="3818965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089109-6AE0-4096-98F0-EF949AF6948B}"/>
                </a:ext>
              </a:extLst>
            </p:cNvPr>
            <p:cNvSpPr/>
            <p:nvPr/>
          </p:nvSpPr>
          <p:spPr>
            <a:xfrm>
              <a:off x="5048503" y="3818961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FA70EA-BBCB-044E-8293-4366A4B6E8DA}"/>
                </a:ext>
              </a:extLst>
            </p:cNvPr>
            <p:cNvSpPr/>
            <p:nvPr/>
          </p:nvSpPr>
          <p:spPr>
            <a:xfrm>
              <a:off x="5930911" y="3818962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0F2734-9618-75C9-CA49-375744D92AFC}"/>
                </a:ext>
              </a:extLst>
            </p:cNvPr>
            <p:cNvSpPr/>
            <p:nvPr/>
          </p:nvSpPr>
          <p:spPr>
            <a:xfrm>
              <a:off x="6828755" y="3818962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5B3A0A-C354-B7FB-6DB9-828AF953E851}"/>
                </a:ext>
              </a:extLst>
            </p:cNvPr>
            <p:cNvSpPr/>
            <p:nvPr/>
          </p:nvSpPr>
          <p:spPr>
            <a:xfrm>
              <a:off x="7766278" y="3818963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7978F07-3154-76B3-0E68-F9C51039F818}"/>
              </a:ext>
            </a:extLst>
          </p:cNvPr>
          <p:cNvSpPr txBox="1"/>
          <p:nvPr/>
        </p:nvSpPr>
        <p:spPr>
          <a:xfrm>
            <a:off x="8926788" y="4219687"/>
            <a:ext cx="3114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Single neural network applied to the data graphs to form the data node embedding</a:t>
            </a:r>
            <a:endParaRPr lang="en-US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91900DE-BB86-EFEF-2319-595B3DF3A104}"/>
              </a:ext>
            </a:extLst>
          </p:cNvPr>
          <p:cNvCxnSpPr>
            <a:stCxn id="17" idx="1"/>
            <a:endCxn id="15" idx="3"/>
          </p:cNvCxnSpPr>
          <p:nvPr/>
        </p:nvCxnSpPr>
        <p:spPr>
          <a:xfrm flipH="1" flipV="1">
            <a:off x="8411737" y="4019117"/>
            <a:ext cx="515051" cy="662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2FA667D-8D61-D0AD-AB6F-24E60AA5E90C}"/>
              </a:ext>
            </a:extLst>
          </p:cNvPr>
          <p:cNvSpPr txBox="1"/>
          <p:nvPr/>
        </p:nvSpPr>
        <p:spPr>
          <a:xfrm>
            <a:off x="1693619" y="3309368"/>
            <a:ext cx="1831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Embeddings representing the data nodes</a:t>
            </a:r>
            <a:endParaRPr lang="en-US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CD19822-5FDF-3364-A5D6-6674C45B7B56}"/>
              </a:ext>
            </a:extLst>
          </p:cNvPr>
          <p:cNvCxnSpPr>
            <a:cxnSpLocks/>
            <a:stCxn id="108" idx="3"/>
            <a:endCxn id="115" idx="1"/>
          </p:cNvCxnSpPr>
          <p:nvPr/>
        </p:nvCxnSpPr>
        <p:spPr>
          <a:xfrm flipV="1">
            <a:off x="3524951" y="3534343"/>
            <a:ext cx="625708" cy="23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0A463F4-E028-3623-1EFC-452AE512CF2E}"/>
              </a:ext>
            </a:extLst>
          </p:cNvPr>
          <p:cNvGrpSpPr/>
          <p:nvPr/>
        </p:nvGrpSpPr>
        <p:grpSpPr>
          <a:xfrm>
            <a:off x="4150659" y="3309368"/>
            <a:ext cx="4261078" cy="449950"/>
            <a:chOff x="4150659" y="3309368"/>
            <a:chExt cx="4261078" cy="44995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101CE76-1CB9-CB80-FFEB-2E9F48E3DC01}"/>
                </a:ext>
              </a:extLst>
            </p:cNvPr>
            <p:cNvGrpSpPr/>
            <p:nvPr/>
          </p:nvGrpSpPr>
          <p:grpSpPr>
            <a:xfrm rot="5400000">
              <a:off x="4428143" y="3333359"/>
              <a:ext cx="90490" cy="379536"/>
              <a:chOff x="2100792" y="3600217"/>
              <a:chExt cx="90490" cy="379536"/>
            </a:xfrm>
            <a:solidFill>
              <a:schemeClr val="accent1"/>
            </a:solidFill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1F4382F-A9AB-7FAE-1D32-0C6CD02383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888313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DDF80509-4A4D-5A86-3996-343FD63F2D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694132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E3430569-E7AC-D4A4-D803-0F88A87B30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600217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F80DFBB9-6FF2-7892-C403-FFBCA07B51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792596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ED61A96-2113-E9B9-102C-AFDB28CF2BF5}"/>
                </a:ext>
              </a:extLst>
            </p:cNvPr>
            <p:cNvGrpSpPr/>
            <p:nvPr/>
          </p:nvGrpSpPr>
          <p:grpSpPr>
            <a:xfrm rot="5400000">
              <a:off x="5325987" y="3322436"/>
              <a:ext cx="90490" cy="379536"/>
              <a:chOff x="2100792" y="3600217"/>
              <a:chExt cx="90490" cy="379536"/>
            </a:xfrm>
            <a:solidFill>
              <a:srgbClr val="00B050"/>
            </a:solidFill>
          </p:grpSpPr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9B3114D4-930E-09D3-A9FE-A2F1272FFD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888313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C49F6DE4-FF4A-82E6-3DCA-E32975A3E4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694132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8183FEEA-F79E-AE56-84C4-6BDD170525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600217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A6FB2514-2771-E7D9-2368-03EC4A13BA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792596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742E381-C7D4-5BE2-D816-B971E295BE92}"/>
                </a:ext>
              </a:extLst>
            </p:cNvPr>
            <p:cNvGrpSpPr/>
            <p:nvPr/>
          </p:nvGrpSpPr>
          <p:grpSpPr>
            <a:xfrm rot="5400000">
              <a:off x="6223831" y="3322436"/>
              <a:ext cx="90490" cy="379536"/>
              <a:chOff x="2100792" y="3600217"/>
              <a:chExt cx="90490" cy="379536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A1DC8FF0-E94F-30A1-09AB-C236E645C2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888313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ounded Rectangle 91">
                <a:extLst>
                  <a:ext uri="{FF2B5EF4-FFF2-40B4-BE49-F238E27FC236}">
                    <a16:creationId xmlns:a16="http://schemas.microsoft.com/office/drawing/2014/main" id="{38253A10-72A4-59F9-4934-6EB0F28BEB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694132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BF4A2ECA-B87E-2009-6409-FCB81F1CF5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600217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ounded Rectangle 93">
                <a:extLst>
                  <a:ext uri="{FF2B5EF4-FFF2-40B4-BE49-F238E27FC236}">
                    <a16:creationId xmlns:a16="http://schemas.microsoft.com/office/drawing/2014/main" id="{24F842BF-4CA9-73BB-1FDF-2CDB337D6E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792596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4C31A87-D8F9-251E-D3A8-2FB10A8E1E6B}"/>
                </a:ext>
              </a:extLst>
            </p:cNvPr>
            <p:cNvGrpSpPr/>
            <p:nvPr/>
          </p:nvGrpSpPr>
          <p:grpSpPr>
            <a:xfrm rot="5400000">
              <a:off x="7109584" y="3324812"/>
              <a:ext cx="90490" cy="379536"/>
              <a:chOff x="2100792" y="3600217"/>
              <a:chExt cx="90490" cy="37953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EF2D3598-4845-7AAC-E1F4-2173304E16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888313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D5B54B71-9001-10FF-CB6E-B2D57150D9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694132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ed Rectangle 97">
                <a:extLst>
                  <a:ext uri="{FF2B5EF4-FFF2-40B4-BE49-F238E27FC236}">
                    <a16:creationId xmlns:a16="http://schemas.microsoft.com/office/drawing/2014/main" id="{44D5C71F-E678-947B-CFE0-742DA159C0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600217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ounded Rectangle 98">
                <a:extLst>
                  <a:ext uri="{FF2B5EF4-FFF2-40B4-BE49-F238E27FC236}">
                    <a16:creationId xmlns:a16="http://schemas.microsoft.com/office/drawing/2014/main" id="{3D52CE3E-DA6E-3F07-8B58-3C71A0CB22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792596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728E89F-B440-DA67-6B09-ABAF5BBCDAB6}"/>
                </a:ext>
              </a:extLst>
            </p:cNvPr>
            <p:cNvGrpSpPr/>
            <p:nvPr/>
          </p:nvGrpSpPr>
          <p:grpSpPr>
            <a:xfrm rot="5400000">
              <a:off x="8047730" y="3333359"/>
              <a:ext cx="90490" cy="379536"/>
              <a:chOff x="2100792" y="3600217"/>
              <a:chExt cx="90490" cy="37953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01" name="Rounded Rectangle 100">
                <a:extLst>
                  <a:ext uri="{FF2B5EF4-FFF2-40B4-BE49-F238E27FC236}">
                    <a16:creationId xmlns:a16="http://schemas.microsoft.com/office/drawing/2014/main" id="{04829882-8E94-EC75-89A7-AD7F25EABF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888313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C4A7AD7D-A8AD-ECE2-1825-B1C774A4D5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694132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ounded Rectangle 102">
                <a:extLst>
                  <a:ext uri="{FF2B5EF4-FFF2-40B4-BE49-F238E27FC236}">
                    <a16:creationId xmlns:a16="http://schemas.microsoft.com/office/drawing/2014/main" id="{65FE3D2C-43B6-B397-595E-FD6C2AE04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600217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4C77681-7350-1174-6BF8-E7D50F1CD2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792596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04769C17-4F80-E682-4805-0A60B85D8255}"/>
                </a:ext>
              </a:extLst>
            </p:cNvPr>
            <p:cNvSpPr/>
            <p:nvPr/>
          </p:nvSpPr>
          <p:spPr>
            <a:xfrm>
              <a:off x="4150659" y="3309368"/>
              <a:ext cx="4261078" cy="44995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05F67CD7-70AE-CB1E-A881-D807F907E239}"/>
              </a:ext>
            </a:extLst>
          </p:cNvPr>
          <p:cNvSpPr txBox="1"/>
          <p:nvPr/>
        </p:nvSpPr>
        <p:spPr>
          <a:xfrm>
            <a:off x="6916221" y="1283432"/>
            <a:ext cx="264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Second neural network applied to the task graph</a:t>
            </a:r>
            <a:endParaRPr lang="en-US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73522FE-894F-26C4-EAB8-D8A6BBDD4890}"/>
              </a:ext>
            </a:extLst>
          </p:cNvPr>
          <p:cNvSpPr/>
          <p:nvPr/>
        </p:nvSpPr>
        <p:spPr>
          <a:xfrm>
            <a:off x="5753536" y="1595862"/>
            <a:ext cx="645459" cy="4003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C381C8B-9956-5A46-42BC-09BF482B9379}"/>
              </a:ext>
            </a:extLst>
          </p:cNvPr>
          <p:cNvCxnSpPr>
            <a:cxnSpLocks/>
            <a:stCxn id="118" idx="1"/>
            <a:endCxn id="119" idx="3"/>
          </p:cNvCxnSpPr>
          <p:nvPr/>
        </p:nvCxnSpPr>
        <p:spPr>
          <a:xfrm flipH="1">
            <a:off x="6398995" y="1606598"/>
            <a:ext cx="517226" cy="18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037CE069-5D81-0FE1-D493-1EECB98BBA9D}"/>
              </a:ext>
            </a:extLst>
          </p:cNvPr>
          <p:cNvSpPr txBox="1"/>
          <p:nvPr/>
        </p:nvSpPr>
        <p:spPr>
          <a:xfrm>
            <a:off x="9623562" y="2651274"/>
            <a:ext cx="2173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Both graphs are trained together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0EB6759-251C-3BD9-2097-9CED186DB571}"/>
              </a:ext>
            </a:extLst>
          </p:cNvPr>
          <p:cNvCxnSpPr>
            <a:cxnSpLocks/>
            <a:stCxn id="123" idx="0"/>
          </p:cNvCxnSpPr>
          <p:nvPr/>
        </p:nvCxnSpPr>
        <p:spPr>
          <a:xfrm flipH="1" flipV="1">
            <a:off x="9623562" y="1701307"/>
            <a:ext cx="1086996" cy="949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B167A267-CCD3-3E4F-C763-BE71E18D1890}"/>
              </a:ext>
            </a:extLst>
          </p:cNvPr>
          <p:cNvCxnSpPr>
            <a:cxnSpLocks/>
            <a:stCxn id="123" idx="2"/>
            <a:endCxn id="17" idx="0"/>
          </p:cNvCxnSpPr>
          <p:nvPr/>
        </p:nvCxnSpPr>
        <p:spPr>
          <a:xfrm flipH="1">
            <a:off x="10484053" y="3297605"/>
            <a:ext cx="226505" cy="92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129">
            <a:extLst>
              <a:ext uri="{FF2B5EF4-FFF2-40B4-BE49-F238E27FC236}">
                <a16:creationId xmlns:a16="http://schemas.microsoft.com/office/drawing/2014/main" id="{F4B33359-78D8-46EB-7F10-1D6EE053F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287" y="4316499"/>
            <a:ext cx="5587251" cy="137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960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E212-40CD-42B4-ED8A-694668EA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CF0239-2399-01B7-1F2F-F0D1D62AB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509000" cy="15604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in-context learning?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In-context learning over graphs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Pr</a:t>
            </a:r>
            <a:r>
              <a:rPr lang="en-US" dirty="0"/>
              <a:t>etraining </a:t>
            </a: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O</a:t>
            </a:r>
            <a:r>
              <a:rPr lang="en-US" dirty="0"/>
              <a:t>ver Diverse </a:t>
            </a: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I</a:t>
            </a:r>
            <a:r>
              <a:rPr lang="en-US" dirty="0"/>
              <a:t>n-Context </a:t>
            </a: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G</a:t>
            </a:r>
            <a:r>
              <a:rPr lang="en-US" dirty="0"/>
              <a:t>raph S</a:t>
            </a: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y</a:t>
            </a:r>
            <a:r>
              <a:rPr lang="en-US" dirty="0"/>
              <a:t>stems (PRODIGY)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905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3DA92-1156-66BA-8D58-EF5F32B93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A7342-8F59-C0AE-A767-B89DBDD20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Data graph </a:t>
            </a:r>
            <a:r>
              <a:rPr lang="en-US" dirty="0"/>
              <a:t>for link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0C9889-2075-4822-0BD4-CC47AB6033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629400" cy="997196"/>
              </a:xfrm>
            </p:spPr>
            <p:txBody>
              <a:bodyPr/>
              <a:lstStyle/>
              <a:p>
                <a:r>
                  <a:rPr lang="en-US" dirty="0"/>
                  <a:t>Data graph contextualizes the input (a pair of nodes) in the graph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dirty="0"/>
                  <a:t> (e.g., by subgraph extraction)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0C9889-2075-4822-0BD4-CC47AB6033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629400" cy="997196"/>
              </a:xfrm>
              <a:blipFill>
                <a:blip r:embed="rId2"/>
                <a:stretch>
                  <a:fillRect l="-2874" t="-12500" r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986361E-B6B0-8821-0010-16FD3EC43BF9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831C5B-4B14-FA32-EA75-C025975E9572}"/>
                  </a:ext>
                </a:extLst>
              </p:cNvPr>
              <p:cNvSpPr txBox="1"/>
              <p:nvPr/>
            </p:nvSpPr>
            <p:spPr>
              <a:xfrm>
                <a:off x="7842060" y="2865844"/>
                <a:ext cx="3327964" cy="177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Each data graph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(examples and queries) </a:t>
                </a: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has a pair of nodes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for which link prediction is required. The models do not ”know” the pair,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831C5B-4B14-FA32-EA75-C025975E9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060" y="2865844"/>
                <a:ext cx="3327964" cy="1776577"/>
              </a:xfrm>
              <a:prstGeom prst="rect">
                <a:avLst/>
              </a:prstGeom>
              <a:blipFill>
                <a:blip r:embed="rId3"/>
                <a:stretch>
                  <a:fillRect l="-1521" r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2F9E73-2B28-8DA7-80A4-80B7A327555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800322" y="3754133"/>
            <a:ext cx="1041738" cy="494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8D96B3-D8B2-298B-C0CF-8B46243358D3}"/>
              </a:ext>
            </a:extLst>
          </p:cNvPr>
          <p:cNvGrpSpPr>
            <a:grpSpLocks noChangeAspect="1"/>
          </p:cNvGrpSpPr>
          <p:nvPr/>
        </p:nvGrpSpPr>
        <p:grpSpPr>
          <a:xfrm>
            <a:off x="2919899" y="4967498"/>
            <a:ext cx="3585700" cy="336862"/>
            <a:chOff x="4150659" y="3818961"/>
            <a:chExt cx="4261078" cy="40031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AA1902-178E-8D95-2026-CD62A17EFCDC}"/>
                </a:ext>
              </a:extLst>
            </p:cNvPr>
            <p:cNvSpPr/>
            <p:nvPr/>
          </p:nvSpPr>
          <p:spPr>
            <a:xfrm>
              <a:off x="4150659" y="3818965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E0B5E59-852F-2E70-10A8-9734789D630B}"/>
                </a:ext>
              </a:extLst>
            </p:cNvPr>
            <p:cNvSpPr/>
            <p:nvPr/>
          </p:nvSpPr>
          <p:spPr>
            <a:xfrm>
              <a:off x="5048503" y="3818961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0B8A69B-38CB-C05C-B744-EBD13F070F17}"/>
                </a:ext>
              </a:extLst>
            </p:cNvPr>
            <p:cNvSpPr/>
            <p:nvPr/>
          </p:nvSpPr>
          <p:spPr>
            <a:xfrm>
              <a:off x="5930911" y="3818962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4553FE-90E9-761D-8ECB-D67702414A4A}"/>
                </a:ext>
              </a:extLst>
            </p:cNvPr>
            <p:cNvSpPr/>
            <p:nvPr/>
          </p:nvSpPr>
          <p:spPr>
            <a:xfrm>
              <a:off x="6828755" y="3818962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F63565-16B3-3108-71AF-F7BDE15655EE}"/>
                </a:ext>
              </a:extLst>
            </p:cNvPr>
            <p:cNvSpPr/>
            <p:nvPr/>
          </p:nvSpPr>
          <p:spPr>
            <a:xfrm>
              <a:off x="7766278" y="3818963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BE6B35-0CB6-58B5-7C92-3335AA8B7ADF}"/>
              </a:ext>
            </a:extLst>
          </p:cNvPr>
          <p:cNvGrpSpPr/>
          <p:nvPr/>
        </p:nvGrpSpPr>
        <p:grpSpPr>
          <a:xfrm rot="5400000">
            <a:off x="3160355" y="5437153"/>
            <a:ext cx="86216" cy="361612"/>
            <a:chOff x="2100792" y="3600217"/>
            <a:chExt cx="90490" cy="379536"/>
          </a:xfrm>
          <a:solidFill>
            <a:schemeClr val="accent1"/>
          </a:solidFill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521C6425-489C-B706-79C6-537DB8BE2D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5409BAA2-9E52-FC5C-FDA3-AFF2CAF64C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3F6EB0C9-F541-7224-D4C8-A5049EC6EF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68FBB31B-AA43-9601-500A-04A3313593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F249F4-1C36-5F4D-55AC-4E648AE6BBC7}"/>
              </a:ext>
            </a:extLst>
          </p:cNvPr>
          <p:cNvGrpSpPr/>
          <p:nvPr/>
        </p:nvGrpSpPr>
        <p:grpSpPr>
          <a:xfrm rot="5400000">
            <a:off x="3903904" y="5437153"/>
            <a:ext cx="86216" cy="361612"/>
            <a:chOff x="2100792" y="3600217"/>
            <a:chExt cx="90490" cy="379536"/>
          </a:xfrm>
          <a:solidFill>
            <a:srgbClr val="00B050"/>
          </a:solidFill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872EDBD0-AC67-D1A4-DD35-0F7724C995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B1572B8D-D520-C2C5-2DFC-F95D498F93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915090E-6DB6-F211-25EF-D5B41F6A55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59D4296-B2BF-9929-66B3-B822A1BCF5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8E703A-A474-8079-9A18-D8F6EBF7F575}"/>
              </a:ext>
            </a:extLst>
          </p:cNvPr>
          <p:cNvGrpSpPr/>
          <p:nvPr/>
        </p:nvGrpSpPr>
        <p:grpSpPr>
          <a:xfrm rot="5400000">
            <a:off x="4646451" y="5437153"/>
            <a:ext cx="86216" cy="361612"/>
            <a:chOff x="2100792" y="3600217"/>
            <a:chExt cx="90490" cy="37953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F756992-5F4A-80E3-BE3B-EDEBBF00CF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DFD77CF-8172-95C8-9178-02189A55E2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4367A5AA-95B8-C93D-6EF7-14918C5B51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C9CF278-964F-787F-DF43-92E7F324E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1C6FD3-C1B7-F2D4-3347-89C99610638A}"/>
              </a:ext>
            </a:extLst>
          </p:cNvPr>
          <p:cNvGrpSpPr/>
          <p:nvPr/>
        </p:nvGrpSpPr>
        <p:grpSpPr>
          <a:xfrm rot="5400000">
            <a:off x="5406399" y="5437153"/>
            <a:ext cx="86216" cy="361612"/>
            <a:chOff x="2100792" y="3600217"/>
            <a:chExt cx="90490" cy="379536"/>
          </a:xfrm>
          <a:solidFill>
            <a:schemeClr val="accent5">
              <a:lumMod val="75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796F2CB-9AA2-D699-E211-13293A511E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61AF6BFE-0D61-4866-4D9B-7D1422BF9C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BE261C78-FC2A-8EDC-9A37-E947DED9E6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B134B3F7-9EB3-C654-CC15-F5453848A2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94F87B-03BC-CDF3-6DBB-8E36B999826B}"/>
              </a:ext>
            </a:extLst>
          </p:cNvPr>
          <p:cNvGrpSpPr/>
          <p:nvPr/>
        </p:nvGrpSpPr>
        <p:grpSpPr>
          <a:xfrm rot="5400000">
            <a:off x="6190914" y="5437153"/>
            <a:ext cx="86216" cy="361612"/>
            <a:chOff x="2100792" y="3600217"/>
            <a:chExt cx="90490" cy="37953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CB324A4-71BE-8922-7DE0-CB7C89D49C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B799F1A-E426-81AC-F7AC-291325ACBA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559A1D6B-588E-D1B9-1042-4DA8F74C13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B52375C-6B64-47D9-A252-9EE3F0DB8E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B3B1150-EADB-EE68-BB2F-2636C9EE97E4}"/>
              </a:ext>
            </a:extLst>
          </p:cNvPr>
          <p:cNvSpPr/>
          <p:nvPr/>
        </p:nvSpPr>
        <p:spPr>
          <a:xfrm>
            <a:off x="2750964" y="5480715"/>
            <a:ext cx="4059841" cy="2634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79A744D-E02F-FAEA-B000-3AFB459E135A}"/>
                  </a:ext>
                </a:extLst>
              </p:cNvPr>
              <p:cNvSpPr txBox="1"/>
              <p:nvPr/>
            </p:nvSpPr>
            <p:spPr>
              <a:xfrm>
                <a:off x="7369757" y="4750608"/>
                <a:ext cx="4598125" cy="2053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For </a:t>
                </a: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link prediction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the </a:t>
                </a:r>
                <a:r>
                  <a:rPr lang="en-US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data node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in the task graph is represented with the embedding given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|| </m:t>
                              </m:r>
                              <m:r>
                                <a:rPr lang="en-US" b="1" i="0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|| </m:t>
                              </m:r>
                              <m:r>
                                <a:rPr lang="en-US" b="1" i="0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is a learnable matrix,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is the element wise max over all node embeddings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is a bias term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79A744D-E02F-FAEA-B000-3AFB459E1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757" y="4750608"/>
                <a:ext cx="4598125" cy="2053575"/>
              </a:xfrm>
              <a:prstGeom prst="rect">
                <a:avLst/>
              </a:prstGeom>
              <a:blipFill>
                <a:blip r:embed="rId4"/>
                <a:stretch>
                  <a:fillRect l="-1102" t="-613" r="-275" b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47D1EF1-387A-5D41-1903-C48F0FB5B00D}"/>
              </a:ext>
            </a:extLst>
          </p:cNvPr>
          <p:cNvCxnSpPr>
            <a:cxnSpLocks/>
            <a:stCxn id="46" idx="1"/>
            <a:endCxn id="24" idx="3"/>
          </p:cNvCxnSpPr>
          <p:nvPr/>
        </p:nvCxnSpPr>
        <p:spPr>
          <a:xfrm flipH="1" flipV="1">
            <a:off x="6810805" y="5612455"/>
            <a:ext cx="558952" cy="164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C784605-561C-22E7-C957-12D739891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675" y="3652195"/>
            <a:ext cx="5058647" cy="1243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715489-B517-3423-18CF-8A3C3EA15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0102" y="1950657"/>
            <a:ext cx="5208356" cy="16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4122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2F80-3D7F-468C-AD0C-05F98C54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Data graph </a:t>
            </a:r>
            <a:r>
              <a:rPr lang="en-US" dirty="0"/>
              <a:t>for node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30A6E5-5FFC-D636-945E-91A9A055D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5741881" cy="664797"/>
              </a:xfrm>
            </p:spPr>
            <p:txBody>
              <a:bodyPr/>
              <a:lstStyle/>
              <a:p>
                <a:r>
                  <a:rPr lang="en-US" dirty="0"/>
                  <a:t>Data graph contextualizes the input (a node) in the graph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dirty="0"/>
                  <a:t> (e.g., by subgraph extraction)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30A6E5-5FFC-D636-945E-91A9A055D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5741881" cy="664797"/>
              </a:xfrm>
              <a:blipFill>
                <a:blip r:embed="rId2"/>
                <a:stretch>
                  <a:fillRect l="-3319" t="-18868" r="-3982" b="-28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DDB097E-984F-B33F-2533-A82BBD2D4CCA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3485E-BEC8-E4BA-162A-E8B43D1E1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719" y="1958959"/>
            <a:ext cx="4982901" cy="1668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D59E9-C218-AB4A-B4F2-B9AA6B07C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677" y="3627275"/>
            <a:ext cx="5045865" cy="1240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FB50A6-9DE2-1102-BC13-414435546C77}"/>
                  </a:ext>
                </a:extLst>
              </p:cNvPr>
              <p:cNvSpPr txBox="1"/>
              <p:nvPr/>
            </p:nvSpPr>
            <p:spPr>
              <a:xfrm>
                <a:off x="7842060" y="2865844"/>
                <a:ext cx="3114529" cy="1499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Each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data graph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(</a:t>
                </a: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one for each example and query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) has a specific node,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that is to be classified. The models do not ”know” which node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.</a:t>
                </a:r>
                <a:endParaRPr lang="en-US" b="1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FB50A6-9DE2-1102-BC13-414435546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060" y="2865844"/>
                <a:ext cx="3114529" cy="1499578"/>
              </a:xfrm>
              <a:prstGeom prst="rect">
                <a:avLst/>
              </a:prstGeom>
              <a:blipFill>
                <a:blip r:embed="rId5"/>
                <a:stretch>
                  <a:fillRect l="-1626" r="-325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D2E067-60E7-9204-67BB-D614BA9D9644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6787542" y="3615633"/>
            <a:ext cx="1054518" cy="631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6B09AD-9060-2D11-3B01-F823DE4928BA}"/>
              </a:ext>
            </a:extLst>
          </p:cNvPr>
          <p:cNvGrpSpPr>
            <a:grpSpLocks noChangeAspect="1"/>
          </p:cNvGrpSpPr>
          <p:nvPr/>
        </p:nvGrpSpPr>
        <p:grpSpPr>
          <a:xfrm>
            <a:off x="2919899" y="4967498"/>
            <a:ext cx="3585700" cy="336862"/>
            <a:chOff x="4150659" y="3818961"/>
            <a:chExt cx="4261078" cy="40031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AB45119-7703-7D68-D66B-B0E367C6B693}"/>
                </a:ext>
              </a:extLst>
            </p:cNvPr>
            <p:cNvSpPr/>
            <p:nvPr/>
          </p:nvSpPr>
          <p:spPr>
            <a:xfrm>
              <a:off x="4150659" y="3818965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1A0B4B-B7C3-2C2A-04FE-0018A1FBE0D8}"/>
                </a:ext>
              </a:extLst>
            </p:cNvPr>
            <p:cNvSpPr/>
            <p:nvPr/>
          </p:nvSpPr>
          <p:spPr>
            <a:xfrm>
              <a:off x="5048503" y="3818961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4D10C4-EB43-540F-B80E-034990AB45B4}"/>
                </a:ext>
              </a:extLst>
            </p:cNvPr>
            <p:cNvSpPr/>
            <p:nvPr/>
          </p:nvSpPr>
          <p:spPr>
            <a:xfrm>
              <a:off x="5930911" y="3818962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ACA9DA-3B0C-110F-DCFC-57B369B8E520}"/>
                </a:ext>
              </a:extLst>
            </p:cNvPr>
            <p:cNvSpPr/>
            <p:nvPr/>
          </p:nvSpPr>
          <p:spPr>
            <a:xfrm>
              <a:off x="6828755" y="3818962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894C53-6E6F-C0CD-D3F4-99A4FA5E7EC6}"/>
                </a:ext>
              </a:extLst>
            </p:cNvPr>
            <p:cNvSpPr/>
            <p:nvPr/>
          </p:nvSpPr>
          <p:spPr>
            <a:xfrm>
              <a:off x="7766278" y="3818963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4F8F28-3CCB-244C-2F39-63C671A004EE}"/>
              </a:ext>
            </a:extLst>
          </p:cNvPr>
          <p:cNvGrpSpPr/>
          <p:nvPr/>
        </p:nvGrpSpPr>
        <p:grpSpPr>
          <a:xfrm rot="5400000">
            <a:off x="3160355" y="5437153"/>
            <a:ext cx="86216" cy="361612"/>
            <a:chOff x="2100792" y="3600217"/>
            <a:chExt cx="90490" cy="379536"/>
          </a:xfrm>
          <a:solidFill>
            <a:schemeClr val="accent1"/>
          </a:solidFill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514DFF2D-9A97-AE99-F207-3333238C8B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0666A31-8ED9-31DC-2A6A-7F1C89970D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97E5701-A6BC-008E-DA88-527016B148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28FCC11-E397-A7A2-3ABF-63F03B2826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AD35D0-6071-5F6B-E90A-FB2E2493BC82}"/>
              </a:ext>
            </a:extLst>
          </p:cNvPr>
          <p:cNvGrpSpPr/>
          <p:nvPr/>
        </p:nvGrpSpPr>
        <p:grpSpPr>
          <a:xfrm rot="5400000">
            <a:off x="3903904" y="5437153"/>
            <a:ext cx="86216" cy="361612"/>
            <a:chOff x="2100792" y="3600217"/>
            <a:chExt cx="90490" cy="379536"/>
          </a:xfrm>
          <a:solidFill>
            <a:srgbClr val="00B050"/>
          </a:solidFill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C961B-6EE8-074A-E4D4-76D601EAF0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3C92D1B-2A88-D61C-8512-E1F4ADC09F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BC16759-0783-F4AB-2D1A-B001321B2D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D7519CDF-664C-9AEF-3AC8-8B7B01F6E7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ABA5C0-5977-5EBA-ED90-42190D3C1EED}"/>
              </a:ext>
            </a:extLst>
          </p:cNvPr>
          <p:cNvGrpSpPr/>
          <p:nvPr/>
        </p:nvGrpSpPr>
        <p:grpSpPr>
          <a:xfrm rot="5400000">
            <a:off x="4646451" y="5437153"/>
            <a:ext cx="86216" cy="361612"/>
            <a:chOff x="2100792" y="3600217"/>
            <a:chExt cx="90490" cy="37953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8B29698-0869-45A5-5D6F-B19D25CEB6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3771D43-05C5-6820-EA77-CC4C8483F8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626CC97-D1B9-C7DB-5389-4B87C4035E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80A1197-8941-018B-363C-EFECE47260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864FAA-6EBA-B7F7-B34B-35DB7433C991}"/>
              </a:ext>
            </a:extLst>
          </p:cNvPr>
          <p:cNvGrpSpPr/>
          <p:nvPr/>
        </p:nvGrpSpPr>
        <p:grpSpPr>
          <a:xfrm rot="5400000">
            <a:off x="5406399" y="5437153"/>
            <a:ext cx="86216" cy="361612"/>
            <a:chOff x="2100792" y="3600217"/>
            <a:chExt cx="90490" cy="379536"/>
          </a:xfrm>
          <a:solidFill>
            <a:schemeClr val="accent5">
              <a:lumMod val="75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9EA2336-3CF1-4589-5AFE-5EE4CC64D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D60443B-30FD-42AC-6E56-6AA9DB8149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991F4810-B4AE-94FA-1324-81B25591E4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E49101B9-02AF-F037-B0BF-414DAE15F6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7ECD60-E3DD-15E8-9E51-EE1FF300693A}"/>
              </a:ext>
            </a:extLst>
          </p:cNvPr>
          <p:cNvGrpSpPr/>
          <p:nvPr/>
        </p:nvGrpSpPr>
        <p:grpSpPr>
          <a:xfrm rot="5400000">
            <a:off x="6190914" y="5437153"/>
            <a:ext cx="86216" cy="361612"/>
            <a:chOff x="2100792" y="3600217"/>
            <a:chExt cx="90490" cy="37953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3163A92-BC1A-5508-F182-B0273376A9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1A027C1-75E9-ED67-79DB-48C95E8BFF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65BE3C6-45F2-553B-CE19-6FA3AE29F2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38BEC198-7167-C02B-14F1-2768C44E33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FC2149-E4B5-8654-EAE4-ED6A32B717BB}"/>
              </a:ext>
            </a:extLst>
          </p:cNvPr>
          <p:cNvSpPr/>
          <p:nvPr/>
        </p:nvSpPr>
        <p:spPr>
          <a:xfrm>
            <a:off x="2750964" y="5480715"/>
            <a:ext cx="4059841" cy="2634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053A3E-FB71-22C1-C608-8EBF62D2585C}"/>
                  </a:ext>
                </a:extLst>
              </p:cNvPr>
              <p:cNvSpPr txBox="1"/>
              <p:nvPr/>
            </p:nvSpPr>
            <p:spPr>
              <a:xfrm>
                <a:off x="7598760" y="4967498"/>
                <a:ext cx="4059840" cy="1222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For </a:t>
                </a: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node classification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the embedding,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of the node,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is used to represent the </a:t>
                </a:r>
                <a:r>
                  <a:rPr lang="en-US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data node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for data graph,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  <m:r>
                      <a:rPr lang="en-US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in the task graph.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053A3E-FB71-22C1-C608-8EBF62D25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760" y="4967498"/>
                <a:ext cx="4059840" cy="1222579"/>
              </a:xfrm>
              <a:prstGeom prst="rect">
                <a:avLst/>
              </a:prstGeom>
              <a:blipFill>
                <a:blip r:embed="rId6"/>
                <a:stretch>
                  <a:fillRect l="-1246" t="-3093" r="-2181" b="-6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3BE2BB6-196C-AFDB-D188-E66E09F6A96F}"/>
              </a:ext>
            </a:extLst>
          </p:cNvPr>
          <p:cNvCxnSpPr>
            <a:cxnSpLocks/>
            <a:stCxn id="46" idx="1"/>
            <a:endCxn id="24" idx="3"/>
          </p:cNvCxnSpPr>
          <p:nvPr/>
        </p:nvCxnSpPr>
        <p:spPr>
          <a:xfrm flipH="1">
            <a:off x="6810805" y="5578788"/>
            <a:ext cx="787955" cy="33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4400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21EE4-D9A7-BCD0-A4B7-3DF520CA4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16682-4E5D-A523-0CB9-CEF7DB0B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Data graph </a:t>
            </a:r>
            <a:r>
              <a:rPr lang="en-US" dirty="0"/>
              <a:t>for (sub)graph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61016-136E-BA0F-F911-9A75A0FF4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629400" cy="664797"/>
              </a:xfrm>
            </p:spPr>
            <p:txBody>
              <a:bodyPr/>
              <a:lstStyle/>
              <a:p>
                <a:r>
                  <a:rPr lang="en-US" dirty="0"/>
                  <a:t>Data graph contextualizes the input (a (sub)graph) in the graph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en-US" dirty="0"/>
                  <a:t> (e.g., by subgraph extraction)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161016-136E-BA0F-F911-9A75A0FF4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629400" cy="664797"/>
              </a:xfrm>
              <a:blipFill>
                <a:blip r:embed="rId2"/>
                <a:stretch>
                  <a:fillRect l="-2874" t="-18868" r="-1149" b="-28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553101F-81EA-AD48-6E72-EF163D5B80B2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428193-2218-C095-00BF-3D84BB84EAD2}"/>
                  </a:ext>
                </a:extLst>
              </p:cNvPr>
              <p:cNvSpPr txBox="1"/>
              <p:nvPr/>
            </p:nvSpPr>
            <p:spPr>
              <a:xfrm>
                <a:off x="7842060" y="2865844"/>
                <a:ext cx="3489328" cy="1499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Each data graph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(examples and queries) </a:t>
                </a: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is a graph or subgraph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with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for which classification is required. The models do not ”know” the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428193-2218-C095-00BF-3D84BB84E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060" y="2865844"/>
                <a:ext cx="3489328" cy="1499578"/>
              </a:xfrm>
              <a:prstGeom prst="rect">
                <a:avLst/>
              </a:prstGeom>
              <a:blipFill>
                <a:blip r:embed="rId3"/>
                <a:stretch>
                  <a:fillRect l="-1449" r="-2174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1D78A5-45F5-FE73-8FDE-D283D2744D1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800322" y="3615633"/>
            <a:ext cx="1041738" cy="633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88ABEB-8385-51E8-4BF6-5DCFFB71367B}"/>
              </a:ext>
            </a:extLst>
          </p:cNvPr>
          <p:cNvGrpSpPr>
            <a:grpSpLocks noChangeAspect="1"/>
          </p:cNvGrpSpPr>
          <p:nvPr/>
        </p:nvGrpSpPr>
        <p:grpSpPr>
          <a:xfrm>
            <a:off x="2919899" y="4967498"/>
            <a:ext cx="3585700" cy="336862"/>
            <a:chOff x="4150659" y="3818961"/>
            <a:chExt cx="4261078" cy="40031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76B3FE-FC86-7063-3B9C-7A46F20B7C02}"/>
                </a:ext>
              </a:extLst>
            </p:cNvPr>
            <p:cNvSpPr/>
            <p:nvPr/>
          </p:nvSpPr>
          <p:spPr>
            <a:xfrm>
              <a:off x="4150659" y="3818965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FDFDDBF-C4EE-70A3-4563-0D2A4CF07AB5}"/>
                </a:ext>
              </a:extLst>
            </p:cNvPr>
            <p:cNvSpPr/>
            <p:nvPr/>
          </p:nvSpPr>
          <p:spPr>
            <a:xfrm>
              <a:off x="5048503" y="3818961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95C7D98-1944-8E0F-2231-90E878470ABB}"/>
                </a:ext>
              </a:extLst>
            </p:cNvPr>
            <p:cNvSpPr/>
            <p:nvPr/>
          </p:nvSpPr>
          <p:spPr>
            <a:xfrm>
              <a:off x="5930911" y="3818962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1289DD8-0C20-10F6-C128-F35EBCCE8498}"/>
                </a:ext>
              </a:extLst>
            </p:cNvPr>
            <p:cNvSpPr/>
            <p:nvPr/>
          </p:nvSpPr>
          <p:spPr>
            <a:xfrm>
              <a:off x="6828755" y="3818962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FC232C-C685-1FE9-1B4B-1A6C904E68E5}"/>
                </a:ext>
              </a:extLst>
            </p:cNvPr>
            <p:cNvSpPr/>
            <p:nvPr/>
          </p:nvSpPr>
          <p:spPr>
            <a:xfrm>
              <a:off x="7766278" y="3818963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82CDB48-944E-C470-F7EA-35A4F304E2EE}"/>
              </a:ext>
            </a:extLst>
          </p:cNvPr>
          <p:cNvGrpSpPr/>
          <p:nvPr/>
        </p:nvGrpSpPr>
        <p:grpSpPr>
          <a:xfrm rot="5400000">
            <a:off x="3160355" y="5437153"/>
            <a:ext cx="86216" cy="361612"/>
            <a:chOff x="2100792" y="3600217"/>
            <a:chExt cx="90490" cy="379536"/>
          </a:xfrm>
          <a:solidFill>
            <a:schemeClr val="accent1"/>
          </a:solidFill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5C684911-65A5-D55F-0A62-16189106EB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33C7607C-5704-D9B9-21EA-4885DE24B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8B0A43D3-24BD-1498-1F8A-10FB893FF5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C0CC4604-C63A-E3C2-1F8E-31FC2262E5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97E0AF-8B9E-29D4-778F-E3101D27ABA8}"/>
              </a:ext>
            </a:extLst>
          </p:cNvPr>
          <p:cNvGrpSpPr/>
          <p:nvPr/>
        </p:nvGrpSpPr>
        <p:grpSpPr>
          <a:xfrm rot="5400000">
            <a:off x="3903904" y="5437153"/>
            <a:ext cx="86216" cy="361612"/>
            <a:chOff x="2100792" y="3600217"/>
            <a:chExt cx="90490" cy="379536"/>
          </a:xfrm>
          <a:solidFill>
            <a:srgbClr val="00B050"/>
          </a:solidFill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94BBEE5-F445-F26B-D48E-D671A10D88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6896E6E3-57D7-DF05-7D2B-54AE3E4EB0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0157CCFF-24A7-D16E-A196-30D50A9CC0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4AEF2A12-CE2D-0DFA-1FD2-F5E8CA2F6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154E35-64C0-2732-3713-08F14F919E31}"/>
              </a:ext>
            </a:extLst>
          </p:cNvPr>
          <p:cNvGrpSpPr/>
          <p:nvPr/>
        </p:nvGrpSpPr>
        <p:grpSpPr>
          <a:xfrm rot="5400000">
            <a:off x="4646451" y="5437153"/>
            <a:ext cx="86216" cy="361612"/>
            <a:chOff x="2100792" y="3600217"/>
            <a:chExt cx="90490" cy="37953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78384BB5-8979-65A1-119B-B0FBF23AAA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AB99BE1-5BA9-9362-C7C3-0DF1099856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5E704CE2-F929-2AAC-73A5-89265AB617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51DA5CB-4602-435E-0C8D-21854A20BD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018C5B-93BF-D7FD-E08A-F569491049CC}"/>
              </a:ext>
            </a:extLst>
          </p:cNvPr>
          <p:cNvGrpSpPr/>
          <p:nvPr/>
        </p:nvGrpSpPr>
        <p:grpSpPr>
          <a:xfrm rot="5400000">
            <a:off x="5406399" y="5437153"/>
            <a:ext cx="86216" cy="361612"/>
            <a:chOff x="2100792" y="3600217"/>
            <a:chExt cx="90490" cy="379536"/>
          </a:xfrm>
          <a:solidFill>
            <a:schemeClr val="accent5">
              <a:lumMod val="75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A14EDA7-24B5-A618-A12D-DAFE70CAC6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FF7A988-5EF2-4BC1-5DD6-B847DE87E2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36F2A6B7-09C5-8F3F-7444-CEF32D4790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D5CBF1F-5F8E-3FEC-6871-DD2CEF5A14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2D3301-9D1F-7104-5FB8-7F77A1E51B00}"/>
              </a:ext>
            </a:extLst>
          </p:cNvPr>
          <p:cNvGrpSpPr/>
          <p:nvPr/>
        </p:nvGrpSpPr>
        <p:grpSpPr>
          <a:xfrm rot="5400000">
            <a:off x="6190914" y="5437153"/>
            <a:ext cx="86216" cy="361612"/>
            <a:chOff x="2100792" y="3600217"/>
            <a:chExt cx="90490" cy="37953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DF53F4CE-CF90-CD26-FFB0-AB8B6A3EFC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382988B-0A5A-DBEA-6874-C8B9234641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EB59EFE8-05E0-6858-EC17-8D26D6D9E6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1226B6A-376F-FE6E-656A-52477DDB5C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29DADB8-8194-46DB-15DD-DE4C615233BF}"/>
              </a:ext>
            </a:extLst>
          </p:cNvPr>
          <p:cNvSpPr/>
          <p:nvPr/>
        </p:nvSpPr>
        <p:spPr>
          <a:xfrm>
            <a:off x="2750964" y="5480715"/>
            <a:ext cx="4059841" cy="2634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194151-D251-5099-649F-690BCA83EC30}"/>
                  </a:ext>
                </a:extLst>
              </p:cNvPr>
              <p:cNvSpPr txBox="1"/>
              <p:nvPr/>
            </p:nvSpPr>
            <p:spPr>
              <a:xfrm>
                <a:off x="7369757" y="4750608"/>
                <a:ext cx="45981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For </a:t>
                </a: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(sub)graph prediction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the </a:t>
                </a:r>
                <a:r>
                  <a:rPr lang="en-US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data node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in the task graph is represented with the embedding given by element wise global pooling (e.g., mean, max) over all nodes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B194151-D251-5099-649F-690BCA83E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9757" y="4750608"/>
                <a:ext cx="4598125" cy="1200329"/>
              </a:xfrm>
              <a:prstGeom prst="rect">
                <a:avLst/>
              </a:prstGeom>
              <a:blipFill>
                <a:blip r:embed="rId4"/>
                <a:stretch>
                  <a:fillRect l="-1102" t="-1042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730178E-05BE-D618-CEA8-B33D3719841A}"/>
              </a:ext>
            </a:extLst>
          </p:cNvPr>
          <p:cNvCxnSpPr>
            <a:cxnSpLocks/>
            <a:stCxn id="46" idx="1"/>
            <a:endCxn id="24" idx="3"/>
          </p:cNvCxnSpPr>
          <p:nvPr/>
        </p:nvCxnSpPr>
        <p:spPr>
          <a:xfrm flipH="1">
            <a:off x="6810805" y="5350773"/>
            <a:ext cx="558952" cy="261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8DED747-1993-51E0-924D-933953C9F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065" y="3635735"/>
            <a:ext cx="5080324" cy="1243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CDC0C-EC88-286E-EAE1-FDD6EDC92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900" y="1992221"/>
            <a:ext cx="4970435" cy="16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0315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EDB9F-E1EA-DAA5-321A-BDDB50DB0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4860D1-7137-D795-2643-4B4C9C09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4321882"/>
            <a:ext cx="6611112" cy="162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C53E5B-E66B-CF6C-797D-16E664CCA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Task graph </a:t>
            </a:r>
            <a:r>
              <a:rPr lang="en-US" dirty="0"/>
              <a:t>for link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AC1B3-EFE3-72D5-A008-4D70CA634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2666823" cy="997196"/>
          </a:xfrm>
        </p:spPr>
        <p:txBody>
          <a:bodyPr/>
          <a:lstStyle/>
          <a:p>
            <a:r>
              <a:rPr lang="en-US" sz="1800" dirty="0"/>
              <a:t>Task graph interconnects inputs and labels across examples to form context for queries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FA34E4-C23F-4CDB-79D3-516536312B01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7E290-A8AB-48C0-D2A8-FD858695F903}"/>
              </a:ext>
            </a:extLst>
          </p:cNvPr>
          <p:cNvSpPr txBox="1"/>
          <p:nvPr/>
        </p:nvSpPr>
        <p:spPr>
          <a:xfrm>
            <a:off x="4610887" y="2679558"/>
            <a:ext cx="3327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How do we construct the task graph given the input samples and queries?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763E2A-DA71-1E0C-4286-B8EA7096E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809" y="1083278"/>
            <a:ext cx="3594635" cy="15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9274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707F0-6385-AE2C-D787-C640CA792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B2C502-957A-1865-A81B-C77AAB66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3056965"/>
            <a:ext cx="6611112" cy="28990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3A7A8-3687-10CB-7E81-99048B8D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Task graph </a:t>
            </a:r>
            <a:r>
              <a:rPr lang="en-US" dirty="0"/>
              <a:t>for link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239BD-9A2F-FA0A-4435-DDA518704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2666823" cy="997196"/>
          </a:xfrm>
        </p:spPr>
        <p:txBody>
          <a:bodyPr/>
          <a:lstStyle/>
          <a:p>
            <a:r>
              <a:rPr lang="en-US" sz="1800" dirty="0"/>
              <a:t>Task graph interconnects inputs and labels across examples to form context for queries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78D649-0705-D690-4FD7-17490A3D9304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3A380A-FE8A-04CF-45E9-2534710AE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809" y="1083278"/>
            <a:ext cx="3594635" cy="1567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CB479E-2706-737E-C356-48006315E320}"/>
              </a:ext>
            </a:extLst>
          </p:cNvPr>
          <p:cNvSpPr txBox="1"/>
          <p:nvPr/>
        </p:nvSpPr>
        <p:spPr>
          <a:xfrm>
            <a:off x="2897082" y="2654130"/>
            <a:ext cx="3713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Label nodes with embeddings that have random Gaussian initialization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F3F1B4-AA1D-52CC-59A0-C89B05129F6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610184" y="2977296"/>
            <a:ext cx="1467016" cy="205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88EB80-B545-5B79-D2B9-687A76889B8F}"/>
              </a:ext>
            </a:extLst>
          </p:cNvPr>
          <p:cNvSpPr txBox="1"/>
          <p:nvPr/>
        </p:nvSpPr>
        <p:spPr>
          <a:xfrm>
            <a:off x="1143000" y="3611898"/>
            <a:ext cx="3713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Data nodes with embeddings generated from the network applied to each data graph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C39EBD-284C-84E1-0067-03134208223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856102" y="3923090"/>
            <a:ext cx="1822604" cy="15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80661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1BFD8-716D-79E8-C41A-445CFC047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BB87F9-69E0-4202-6830-5CD2B31C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3054096"/>
            <a:ext cx="6611112" cy="28990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CDEF28-DCB6-F8F4-94B0-49EFEC0D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Task graph </a:t>
            </a:r>
            <a:r>
              <a:rPr lang="en-US" dirty="0"/>
              <a:t>for link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5D5D0-E95B-D9B5-9C4B-BD75B85EE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2666823" cy="997196"/>
          </a:xfrm>
        </p:spPr>
        <p:txBody>
          <a:bodyPr/>
          <a:lstStyle/>
          <a:p>
            <a:r>
              <a:rPr lang="en-US" sz="1800" dirty="0"/>
              <a:t>Task graph interconnects inputs and labels across examples to form context for queries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FDC81C-1A1C-B71F-B430-6A508368926A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62E8B-8BD2-CECE-3263-1B3188289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809" y="1083278"/>
            <a:ext cx="3594635" cy="1567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926C9E-169C-48C7-CDA8-FC68724E909E}"/>
              </a:ext>
            </a:extLst>
          </p:cNvPr>
          <p:cNvSpPr txBox="1"/>
          <p:nvPr/>
        </p:nvSpPr>
        <p:spPr>
          <a:xfrm>
            <a:off x="2382898" y="2589405"/>
            <a:ext cx="3713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Prompt examples: Bidirectional edges added between data nodes and label nodes.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2A5C90-87EC-DA8A-CD5A-0EF97BE9625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096000" y="3051070"/>
            <a:ext cx="1497106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03963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6E3EF-92BF-671B-C02E-B37A013CE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D8A9A7-6FF1-2D52-013E-1C55D0DE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3054096"/>
            <a:ext cx="6611112" cy="28990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4BEF1-14EA-90BF-8A53-1AF407D1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Task graph </a:t>
            </a:r>
            <a:r>
              <a:rPr lang="en-US" dirty="0"/>
              <a:t>for link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22FAE-1FB9-E077-FDFA-D6913BBD4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2666823" cy="997196"/>
          </a:xfrm>
        </p:spPr>
        <p:txBody>
          <a:bodyPr/>
          <a:lstStyle/>
          <a:p>
            <a:r>
              <a:rPr lang="en-US" sz="1800" dirty="0"/>
              <a:t>Task graph interconnects inputs and labels across examples to form context for queries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D9F22-8F52-3E4F-FB26-54DF7ACD93EE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CE3CCD-9012-751A-B691-57B163CEA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809" y="1083278"/>
            <a:ext cx="3594635" cy="1567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A8CCA1-4CF6-F1C8-4C77-26D0AB9ADCD9}"/>
              </a:ext>
            </a:extLst>
          </p:cNvPr>
          <p:cNvSpPr txBox="1"/>
          <p:nvPr/>
        </p:nvSpPr>
        <p:spPr>
          <a:xfrm>
            <a:off x="2382898" y="2589405"/>
            <a:ext cx="3713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Prompt examples: Bidirectional edges added between data nodes and label nodes.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941368-87B4-D918-73FF-A321BB3FBC0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096000" y="3051070"/>
            <a:ext cx="1497106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78AE21-F908-B915-D536-3FD8766AB34C}"/>
              </a:ext>
            </a:extLst>
          </p:cNvPr>
          <p:cNvSpPr txBox="1"/>
          <p:nvPr/>
        </p:nvSpPr>
        <p:spPr>
          <a:xfrm>
            <a:off x="9343121" y="2028466"/>
            <a:ext cx="2741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Queries: Directed edge from each label node to each data node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347B00-A9B6-330F-7ACF-1EEB58D1900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0404444" y="2951796"/>
            <a:ext cx="309571" cy="464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6726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1A65E-4FAF-64E2-6D69-A45289B52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B5ADEA-75D7-2550-6D42-1B2996FB1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3054096"/>
            <a:ext cx="6611112" cy="28990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EC7740-B041-DAA6-35CB-DA3A7D67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Task graph </a:t>
            </a:r>
            <a:r>
              <a:rPr lang="en-US" dirty="0"/>
              <a:t>for link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09897-EE48-79BD-8068-0842F05DB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2666823" cy="997196"/>
          </a:xfrm>
        </p:spPr>
        <p:txBody>
          <a:bodyPr/>
          <a:lstStyle/>
          <a:p>
            <a:r>
              <a:rPr lang="en-US" sz="1800" dirty="0"/>
              <a:t>Task graph interconnects inputs and labels across examples to form context for queries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99F1C0-A6D2-7324-706D-273B9F9E0E72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E9AA5E-5B68-8465-30E5-A1F4FD785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809" y="1083278"/>
            <a:ext cx="3594635" cy="1567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8C9283-AF00-EEC0-7862-FD2F550C16C7}"/>
              </a:ext>
            </a:extLst>
          </p:cNvPr>
          <p:cNvSpPr txBox="1"/>
          <p:nvPr/>
        </p:nvSpPr>
        <p:spPr>
          <a:xfrm>
            <a:off x="2382898" y="2589405"/>
            <a:ext cx="3713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Prompt examples: Bidirectional edges added between data nodes and label nodes.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392122-7674-5E06-1935-9F238219CBE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096000" y="3051070"/>
            <a:ext cx="1497106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47FDC0-2779-08F9-CF16-AB47CCFE3FC9}"/>
              </a:ext>
            </a:extLst>
          </p:cNvPr>
          <p:cNvSpPr txBox="1"/>
          <p:nvPr/>
        </p:nvSpPr>
        <p:spPr>
          <a:xfrm>
            <a:off x="9343121" y="2028466"/>
            <a:ext cx="2741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Queries: Directed edge from each label node to each data node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5DA808-6B21-45F4-9322-EB911BE72949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0404444" y="2951796"/>
            <a:ext cx="309571" cy="464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081976-D453-1238-8657-308A12AAE376}"/>
              </a:ext>
            </a:extLst>
          </p:cNvPr>
          <p:cNvSpPr txBox="1"/>
          <p:nvPr/>
        </p:nvSpPr>
        <p:spPr>
          <a:xfrm>
            <a:off x="1143000" y="3692043"/>
            <a:ext cx="35422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938" lvl="2"/>
            <a:r>
              <a:rPr lang="en-US" b="1" dirty="0"/>
              <a:t>Edge features</a:t>
            </a:r>
          </a:p>
          <a:p>
            <a:pPr marL="285750" lvl="2" indent="-171450">
              <a:buFont typeface="Arial" panose="020B0604020202020204" pitchFamily="34" charset="0"/>
              <a:buChar char="•"/>
            </a:pPr>
            <a:r>
              <a:rPr lang="en-US" dirty="0"/>
              <a:t>T / F feature indicating if the label applies to the data node (set to F for all query nodes)</a:t>
            </a:r>
          </a:p>
          <a:p>
            <a:pPr marL="285750" lvl="2" indent="-171450">
              <a:buFont typeface="Arial" panose="020B0604020202020204" pitchFamily="34" charset="0"/>
              <a:buChar char="•"/>
            </a:pPr>
            <a:r>
              <a:rPr lang="en-US" dirty="0"/>
              <a:t>Example / query feature indicating if the data node is from an example or a query</a:t>
            </a:r>
          </a:p>
        </p:txBody>
      </p:sp>
    </p:spTree>
    <p:extLst>
      <p:ext uri="{BB962C8B-B14F-4D97-AF65-F5344CB8AC3E}">
        <p14:creationId xmlns:p14="http://schemas.microsoft.com/office/powerpoint/2010/main" val="49333428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D76D9-3503-54FC-32DE-073933A68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76D84-B4B1-B521-C643-1420B7BE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Task graph </a:t>
            </a:r>
            <a:r>
              <a:rPr lang="en-US" dirty="0"/>
              <a:t>for link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75509-E4FE-2BE6-3007-9921710A4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2666823" cy="997196"/>
          </a:xfrm>
        </p:spPr>
        <p:txBody>
          <a:bodyPr/>
          <a:lstStyle/>
          <a:p>
            <a:r>
              <a:rPr lang="en-US" sz="1800" dirty="0"/>
              <a:t>Task graph interconnects inputs and labels across examples to form context for queries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2A55F-698D-07C1-171D-8C5154F45A76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EEE3AD-C6A1-8665-4027-6F260308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809" y="1083278"/>
            <a:ext cx="3594635" cy="1567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40DBA5-8A62-A987-9987-1D11E9783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0" y="3054096"/>
            <a:ext cx="6611112" cy="289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0310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39D4A-D678-BB4A-98EA-4BE432F8E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0041D-E203-69C2-02DD-322EA77C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Task graph </a:t>
            </a:r>
            <a:r>
              <a:rPr lang="en-US" dirty="0"/>
              <a:t>for node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0D81B-60CB-9615-8702-18B472883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2666823" cy="997196"/>
          </a:xfrm>
        </p:spPr>
        <p:txBody>
          <a:bodyPr/>
          <a:lstStyle/>
          <a:p>
            <a:r>
              <a:rPr lang="en-US" sz="1800" dirty="0"/>
              <a:t>Task graph interconnects inputs and labels across examples to form context for queries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39EDE-0EA6-C80F-7F5C-D44A04FC185F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639E8-7EC1-7BAF-0AA5-101283BCE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3054096"/>
            <a:ext cx="6611112" cy="289903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3E9A95E-8820-9548-B1B6-1D70EF78CD40}"/>
              </a:ext>
            </a:extLst>
          </p:cNvPr>
          <p:cNvGrpSpPr/>
          <p:nvPr/>
        </p:nvGrpSpPr>
        <p:grpSpPr>
          <a:xfrm>
            <a:off x="6611112" y="1078992"/>
            <a:ext cx="3794760" cy="1844080"/>
            <a:chOff x="6611112" y="1078992"/>
            <a:chExt cx="3794760" cy="18440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0AD0DF7-3ABF-03D7-DE42-7C0D7055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2280" y="1078992"/>
              <a:ext cx="3593592" cy="184408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201F11-2BA5-AE57-7416-12E47C2D18B3}"/>
                </a:ext>
              </a:extLst>
            </p:cNvPr>
            <p:cNvSpPr/>
            <p:nvPr/>
          </p:nvSpPr>
          <p:spPr>
            <a:xfrm>
              <a:off x="6611112" y="1819656"/>
              <a:ext cx="475488" cy="366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237B87-D6C6-F817-D47E-5CD4FE622853}"/>
              </a:ext>
            </a:extLst>
          </p:cNvPr>
          <p:cNvSpPr txBox="1"/>
          <p:nvPr/>
        </p:nvSpPr>
        <p:spPr>
          <a:xfrm>
            <a:off x="1026414" y="3361867"/>
            <a:ext cx="41033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Same as link predictions except that the data nodes are node-level embeddings from the data graphs</a:t>
            </a:r>
          </a:p>
        </p:txBody>
      </p:sp>
    </p:spTree>
    <p:extLst>
      <p:ext uri="{BB962C8B-B14F-4D97-AF65-F5344CB8AC3E}">
        <p14:creationId xmlns:p14="http://schemas.microsoft.com/office/powerpoint/2010/main" val="1025914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4A227-2168-0619-339A-133B85E780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in-context learning?</a:t>
            </a:r>
          </a:p>
        </p:txBody>
      </p:sp>
    </p:spTree>
    <p:extLst>
      <p:ext uri="{BB962C8B-B14F-4D97-AF65-F5344CB8AC3E}">
        <p14:creationId xmlns:p14="http://schemas.microsoft.com/office/powerpoint/2010/main" val="125468127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8318-1A2B-767E-E54B-0371C254F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418C-6869-9E12-F195-AFA2D2E2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Task graph </a:t>
            </a:r>
            <a:r>
              <a:rPr lang="en-US" dirty="0"/>
              <a:t>for (sub)graph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014D2-F551-59A9-EC3B-6E6553F8F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2666823" cy="997196"/>
          </a:xfrm>
        </p:spPr>
        <p:txBody>
          <a:bodyPr/>
          <a:lstStyle/>
          <a:p>
            <a:r>
              <a:rPr lang="en-US" sz="1800" dirty="0"/>
              <a:t>Task graph interconnects inputs and labels across examples to form context for queries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4D8FF-743A-813D-96F5-4F215420763B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F4CD65-6592-7BE5-52F0-317C236A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3054096"/>
            <a:ext cx="6611112" cy="289903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9AE2A5B-D690-7F70-D930-7033E99A309D}"/>
              </a:ext>
            </a:extLst>
          </p:cNvPr>
          <p:cNvGrpSpPr/>
          <p:nvPr/>
        </p:nvGrpSpPr>
        <p:grpSpPr>
          <a:xfrm>
            <a:off x="6656832" y="1078992"/>
            <a:ext cx="3749040" cy="1844080"/>
            <a:chOff x="6656832" y="1078992"/>
            <a:chExt cx="3749040" cy="18440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D8C38D-965F-269F-81A6-F321ABE01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2280" y="1078992"/>
              <a:ext cx="3593592" cy="184408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F8B6DB-4475-DDA6-EAE9-5D50CDDF3393}"/>
                </a:ext>
              </a:extLst>
            </p:cNvPr>
            <p:cNvSpPr/>
            <p:nvPr/>
          </p:nvSpPr>
          <p:spPr>
            <a:xfrm>
              <a:off x="6656832" y="1819656"/>
              <a:ext cx="475488" cy="3662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55DE4C8-B235-0030-4D21-DDCD03125617}"/>
              </a:ext>
            </a:extLst>
          </p:cNvPr>
          <p:cNvSpPr txBox="1"/>
          <p:nvPr/>
        </p:nvSpPr>
        <p:spPr>
          <a:xfrm>
            <a:off x="1026414" y="3361867"/>
            <a:ext cx="41033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Same as link predictions except that the data nodes are graph-level embeddings from the data graphs</a:t>
            </a:r>
          </a:p>
        </p:txBody>
      </p:sp>
    </p:spTree>
    <p:extLst>
      <p:ext uri="{BB962C8B-B14F-4D97-AF65-F5344CB8AC3E}">
        <p14:creationId xmlns:p14="http://schemas.microsoft.com/office/powerpoint/2010/main" val="23249516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6A30A-355A-D424-4019-12A90E28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graph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02D0-6231-C75A-674E-B301C60E9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56648" cy="2148280"/>
          </a:xfrm>
        </p:spPr>
        <p:txBody>
          <a:bodyPr/>
          <a:lstStyle/>
          <a:p>
            <a:r>
              <a:rPr lang="en-US" dirty="0"/>
              <a:t>Task graph unifies classification task formulation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numbers of classes are represented as different number of label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number of prompt examples (shots) and queries are represented as different number of data nodes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399E0-ED01-62B2-2E11-7FAEF015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52" y="3521001"/>
            <a:ext cx="9987744" cy="2258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44628-1C76-08FE-2D8D-46563A6E8744}"/>
              </a:ext>
            </a:extLst>
          </p:cNvPr>
          <p:cNvSpPr txBox="1"/>
          <p:nvPr/>
        </p:nvSpPr>
        <p:spPr>
          <a:xfrm>
            <a:off x="1408176" y="5669280"/>
            <a:ext cx="4687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2-shots prompt for 2-class classification (Each “shot” includes a sample for each class label)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FCE65E-AF3A-8B27-948C-D41DE9FA914C}"/>
              </a:ext>
            </a:extLst>
          </p:cNvPr>
          <p:cNvSpPr txBox="1"/>
          <p:nvPr/>
        </p:nvSpPr>
        <p:spPr>
          <a:xfrm>
            <a:off x="6553200" y="5724144"/>
            <a:ext cx="4687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1-shot prompt for c-class classification (Each “shot” includes a sample for each class label)</a:t>
            </a:r>
          </a:p>
        </p:txBody>
      </p:sp>
    </p:spTree>
    <p:extLst>
      <p:ext uri="{BB962C8B-B14F-4D97-AF65-F5344CB8AC3E}">
        <p14:creationId xmlns:p14="http://schemas.microsoft.com/office/powerpoint/2010/main" val="428107423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B8DE6-1BEF-A232-8620-B33801C50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ACCD-8A27-3F85-C207-3D86557BF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Prompt graph inference</a:t>
            </a:r>
          </a:p>
        </p:txBody>
      </p:sp>
    </p:spTree>
    <p:extLst>
      <p:ext uri="{BB962C8B-B14F-4D97-AF65-F5344CB8AC3E}">
        <p14:creationId xmlns:p14="http://schemas.microsoft.com/office/powerpoint/2010/main" val="7225090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D80F7-0AF1-C320-7965-0DE362205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68A6D-6FAA-0456-D196-F19FB776E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In-context inference (prediction)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CC19A-2501-1098-E264-AB08E40D94AC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74143-450B-8333-39AE-29CB82F9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009"/>
          <a:stretch>
            <a:fillRect/>
          </a:stretch>
        </p:blipFill>
        <p:spPr>
          <a:xfrm>
            <a:off x="2982407" y="2141570"/>
            <a:ext cx="5634865" cy="1085724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DBC582E-C461-CC1D-B0DD-646EFEEE44FE}"/>
              </a:ext>
            </a:extLst>
          </p:cNvPr>
          <p:cNvGrpSpPr/>
          <p:nvPr/>
        </p:nvGrpSpPr>
        <p:grpSpPr>
          <a:xfrm>
            <a:off x="4150659" y="3818961"/>
            <a:ext cx="4261078" cy="400311"/>
            <a:chOff x="4150659" y="3818961"/>
            <a:chExt cx="4261078" cy="4003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3138B9-DDA4-0C1C-59D8-A482B20BE8BF}"/>
                </a:ext>
              </a:extLst>
            </p:cNvPr>
            <p:cNvSpPr/>
            <p:nvPr/>
          </p:nvSpPr>
          <p:spPr>
            <a:xfrm>
              <a:off x="4150659" y="3818965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9EF9DF-1B64-6171-1E45-76A15803680A}"/>
                </a:ext>
              </a:extLst>
            </p:cNvPr>
            <p:cNvSpPr/>
            <p:nvPr/>
          </p:nvSpPr>
          <p:spPr>
            <a:xfrm>
              <a:off x="5048503" y="3818961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903F0B-70F7-1659-7FD2-04A70CCCED7D}"/>
                </a:ext>
              </a:extLst>
            </p:cNvPr>
            <p:cNvSpPr/>
            <p:nvPr/>
          </p:nvSpPr>
          <p:spPr>
            <a:xfrm>
              <a:off x="5930911" y="3818962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6385DD-13C3-8672-49B6-D14505006CF7}"/>
                </a:ext>
              </a:extLst>
            </p:cNvPr>
            <p:cNvSpPr/>
            <p:nvPr/>
          </p:nvSpPr>
          <p:spPr>
            <a:xfrm>
              <a:off x="6828755" y="3818962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BBDEC6D-3026-5B82-1D91-7DE9BA94957E}"/>
                </a:ext>
              </a:extLst>
            </p:cNvPr>
            <p:cNvSpPr/>
            <p:nvPr/>
          </p:nvSpPr>
          <p:spPr>
            <a:xfrm>
              <a:off x="7766278" y="3818963"/>
              <a:ext cx="645459" cy="40030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04C26A8-7711-18FB-1460-C6BE7D249D33}"/>
              </a:ext>
            </a:extLst>
          </p:cNvPr>
          <p:cNvSpPr txBox="1"/>
          <p:nvPr/>
        </p:nvSpPr>
        <p:spPr>
          <a:xfrm>
            <a:off x="8926788" y="4219687"/>
            <a:ext cx="3114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Single neural network applied to the data graphs to form the data node embedding</a:t>
            </a:r>
            <a:endParaRPr lang="en-US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D36637A-7E0F-9674-86D0-6D6D707E512B}"/>
              </a:ext>
            </a:extLst>
          </p:cNvPr>
          <p:cNvCxnSpPr>
            <a:stCxn id="17" idx="1"/>
            <a:endCxn id="15" idx="3"/>
          </p:cNvCxnSpPr>
          <p:nvPr/>
        </p:nvCxnSpPr>
        <p:spPr>
          <a:xfrm flipH="1" flipV="1">
            <a:off x="8411737" y="4019117"/>
            <a:ext cx="515051" cy="662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44991EB-B732-D6CE-2CB1-97D9DF1FA95D}"/>
              </a:ext>
            </a:extLst>
          </p:cNvPr>
          <p:cNvGrpSpPr/>
          <p:nvPr/>
        </p:nvGrpSpPr>
        <p:grpSpPr>
          <a:xfrm>
            <a:off x="4150659" y="3309368"/>
            <a:ext cx="4261078" cy="449950"/>
            <a:chOff x="4150659" y="3309368"/>
            <a:chExt cx="4261078" cy="449950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C598336-8342-39F6-23B5-CA7E8FB14871}"/>
                </a:ext>
              </a:extLst>
            </p:cNvPr>
            <p:cNvGrpSpPr/>
            <p:nvPr/>
          </p:nvGrpSpPr>
          <p:grpSpPr>
            <a:xfrm rot="5400000">
              <a:off x="4428143" y="3333359"/>
              <a:ext cx="90490" cy="379536"/>
              <a:chOff x="2100792" y="3600217"/>
              <a:chExt cx="90490" cy="379536"/>
            </a:xfrm>
            <a:solidFill>
              <a:schemeClr val="accent1"/>
            </a:solidFill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B4DDC99-0C10-8E0F-A544-48ADADCC5E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888313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A4C4CF68-92F0-11C3-6696-9B17F740BA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694132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24DC2CFC-22C2-2FF8-C04D-E756D88DA9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600217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FCAAADBA-9491-6393-A097-72B6D93BE7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792596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B6BA88E-84F0-61EF-0311-5819BE2E0F99}"/>
                </a:ext>
              </a:extLst>
            </p:cNvPr>
            <p:cNvGrpSpPr/>
            <p:nvPr/>
          </p:nvGrpSpPr>
          <p:grpSpPr>
            <a:xfrm rot="5400000">
              <a:off x="5325987" y="3322436"/>
              <a:ext cx="90490" cy="379536"/>
              <a:chOff x="2100792" y="3600217"/>
              <a:chExt cx="90490" cy="379536"/>
            </a:xfrm>
            <a:solidFill>
              <a:srgbClr val="00B050"/>
            </a:solidFill>
          </p:grpSpPr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4EDD832C-6169-35E1-22B8-39E8ED73AC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888313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ounded Rectangle 86">
                <a:extLst>
                  <a:ext uri="{FF2B5EF4-FFF2-40B4-BE49-F238E27FC236}">
                    <a16:creationId xmlns:a16="http://schemas.microsoft.com/office/drawing/2014/main" id="{B5D72469-2508-5B48-75B6-C92D41B390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694132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CA8EC10D-530F-E151-4F51-47DC7E934E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600217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D5032669-CFDD-BE41-C93F-21BBF48328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792596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A9B78BA-E07A-CDC4-D5C8-B069A9B381DA}"/>
                </a:ext>
              </a:extLst>
            </p:cNvPr>
            <p:cNvGrpSpPr/>
            <p:nvPr/>
          </p:nvGrpSpPr>
          <p:grpSpPr>
            <a:xfrm rot="5400000">
              <a:off x="6223831" y="3322436"/>
              <a:ext cx="90490" cy="379536"/>
              <a:chOff x="2100792" y="3600217"/>
              <a:chExt cx="90490" cy="379536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2277B466-8061-16BD-4248-19A31E9EFF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888313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ounded Rectangle 91">
                <a:extLst>
                  <a:ext uri="{FF2B5EF4-FFF2-40B4-BE49-F238E27FC236}">
                    <a16:creationId xmlns:a16="http://schemas.microsoft.com/office/drawing/2014/main" id="{6310E9EF-C7E1-C876-46F8-A6A1251647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694132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5FE61114-84F3-FED4-D33B-B49463E201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600217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ounded Rectangle 93">
                <a:extLst>
                  <a:ext uri="{FF2B5EF4-FFF2-40B4-BE49-F238E27FC236}">
                    <a16:creationId xmlns:a16="http://schemas.microsoft.com/office/drawing/2014/main" id="{26EFF464-E71A-6E5B-CF48-A4F4FDFB1F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792596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5051049B-75DC-0C1A-BE76-717F23CA43D7}"/>
                </a:ext>
              </a:extLst>
            </p:cNvPr>
            <p:cNvGrpSpPr/>
            <p:nvPr/>
          </p:nvGrpSpPr>
          <p:grpSpPr>
            <a:xfrm rot="5400000">
              <a:off x="7109584" y="3324812"/>
              <a:ext cx="90490" cy="379536"/>
              <a:chOff x="2100792" y="3600217"/>
              <a:chExt cx="90490" cy="379536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C9981DB1-567E-ECE7-BC87-33EF532364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888313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E9BFC9D7-A664-269C-8907-B85B629D33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694132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ed Rectangle 97">
                <a:extLst>
                  <a:ext uri="{FF2B5EF4-FFF2-40B4-BE49-F238E27FC236}">
                    <a16:creationId xmlns:a16="http://schemas.microsoft.com/office/drawing/2014/main" id="{8D2BC56C-4B17-29AF-EC0C-D3F835BB02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600217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ounded Rectangle 98">
                <a:extLst>
                  <a:ext uri="{FF2B5EF4-FFF2-40B4-BE49-F238E27FC236}">
                    <a16:creationId xmlns:a16="http://schemas.microsoft.com/office/drawing/2014/main" id="{0D8BC1F8-9886-73C2-7317-759FDBF1E4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792596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4726777-7D33-CD00-8765-A403438801BB}"/>
                </a:ext>
              </a:extLst>
            </p:cNvPr>
            <p:cNvGrpSpPr/>
            <p:nvPr/>
          </p:nvGrpSpPr>
          <p:grpSpPr>
            <a:xfrm rot="5400000">
              <a:off x="8047730" y="3333359"/>
              <a:ext cx="90490" cy="379536"/>
              <a:chOff x="2100792" y="3600217"/>
              <a:chExt cx="90490" cy="379536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01" name="Rounded Rectangle 100">
                <a:extLst>
                  <a:ext uri="{FF2B5EF4-FFF2-40B4-BE49-F238E27FC236}">
                    <a16:creationId xmlns:a16="http://schemas.microsoft.com/office/drawing/2014/main" id="{419D7AC5-6AC3-C528-52E7-8C1AFD381C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888313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2B3CD798-0B2F-2600-E00E-269C079344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694132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ounded Rectangle 102">
                <a:extLst>
                  <a:ext uri="{FF2B5EF4-FFF2-40B4-BE49-F238E27FC236}">
                    <a16:creationId xmlns:a16="http://schemas.microsoft.com/office/drawing/2014/main" id="{0ABA191E-E6B1-630D-0A38-B2F7BAFDD7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600217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A70B7134-EFFE-3CCD-6EAD-C7E66AF762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00792" y="3792596"/>
                <a:ext cx="90490" cy="9144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3C23934D-B409-7B44-166C-C340D1CA4BED}"/>
                </a:ext>
              </a:extLst>
            </p:cNvPr>
            <p:cNvSpPr/>
            <p:nvPr/>
          </p:nvSpPr>
          <p:spPr>
            <a:xfrm>
              <a:off x="4150659" y="3309368"/>
              <a:ext cx="4261078" cy="44995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31FAAD36-65A4-6946-3574-E31003935BB1}"/>
              </a:ext>
            </a:extLst>
          </p:cNvPr>
          <p:cNvSpPr txBox="1"/>
          <p:nvPr/>
        </p:nvSpPr>
        <p:spPr>
          <a:xfrm>
            <a:off x="6916221" y="1283432"/>
            <a:ext cx="2641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Second neural network applied to the task graph</a:t>
            </a:r>
            <a:endParaRPr lang="en-US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6A93425-C860-9EF1-487E-0A79C07ABA85}"/>
              </a:ext>
            </a:extLst>
          </p:cNvPr>
          <p:cNvSpPr/>
          <p:nvPr/>
        </p:nvSpPr>
        <p:spPr>
          <a:xfrm>
            <a:off x="5753536" y="1595862"/>
            <a:ext cx="645459" cy="4003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F0BADA9-1BBE-3404-2CBE-F8C546C1E182}"/>
              </a:ext>
            </a:extLst>
          </p:cNvPr>
          <p:cNvCxnSpPr>
            <a:cxnSpLocks/>
            <a:stCxn id="118" idx="1"/>
            <a:endCxn id="119" idx="3"/>
          </p:cNvCxnSpPr>
          <p:nvPr/>
        </p:nvCxnSpPr>
        <p:spPr>
          <a:xfrm flipH="1">
            <a:off x="6398995" y="1606598"/>
            <a:ext cx="517226" cy="18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75C0DFDE-1B34-740A-5FAD-48A21DC1BB35}"/>
              </a:ext>
            </a:extLst>
          </p:cNvPr>
          <p:cNvSpPr txBox="1"/>
          <p:nvPr/>
        </p:nvSpPr>
        <p:spPr>
          <a:xfrm>
            <a:off x="9623562" y="2651274"/>
            <a:ext cx="2173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How should we design these networks? With </a:t>
            </a:r>
            <a:r>
              <a:rPr lang="en-US" dirty="0" err="1">
                <a:solidFill>
                  <a:srgbClr val="C00000"/>
                </a:solidFill>
              </a:rPr>
              <a:t>GNNs</a:t>
            </a:r>
            <a:r>
              <a:rPr lang="en-US" dirty="0">
                <a:solidFill>
                  <a:srgbClr val="C00000"/>
                </a:solidFill>
              </a:rPr>
              <a:t> of course!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F3618B8-0DF5-CBDA-9867-321BC396B364}"/>
              </a:ext>
            </a:extLst>
          </p:cNvPr>
          <p:cNvCxnSpPr>
            <a:cxnSpLocks/>
            <a:stCxn id="123" idx="0"/>
          </p:cNvCxnSpPr>
          <p:nvPr/>
        </p:nvCxnSpPr>
        <p:spPr>
          <a:xfrm flipH="1" flipV="1">
            <a:off x="9623562" y="1701307"/>
            <a:ext cx="1086996" cy="949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F4742E6-3CA5-B55A-E416-5B81EC35E902}"/>
              </a:ext>
            </a:extLst>
          </p:cNvPr>
          <p:cNvCxnSpPr>
            <a:cxnSpLocks/>
            <a:stCxn id="123" idx="2"/>
            <a:endCxn id="17" idx="0"/>
          </p:cNvCxnSpPr>
          <p:nvPr/>
        </p:nvCxnSpPr>
        <p:spPr>
          <a:xfrm flipH="1">
            <a:off x="10484053" y="3851603"/>
            <a:ext cx="226505" cy="36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129">
            <a:extLst>
              <a:ext uri="{FF2B5EF4-FFF2-40B4-BE49-F238E27FC236}">
                <a16:creationId xmlns:a16="http://schemas.microsoft.com/office/drawing/2014/main" id="{3991583A-CA77-EEAE-C6BA-9B3E13063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287" y="4316499"/>
            <a:ext cx="5587251" cy="137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2903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2CCFC-915F-6C9B-01A5-F4E813151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In-context inference (prediction)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FAA6C-B259-B455-E46C-43C3B9FF2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183880" cy="332399"/>
          </a:xfrm>
        </p:spPr>
        <p:txBody>
          <a:bodyPr/>
          <a:lstStyle/>
          <a:p>
            <a:r>
              <a:rPr lang="en-US" dirty="0"/>
              <a:t>Perform </a:t>
            </a:r>
            <a:r>
              <a:rPr lang="en-US" i="1" dirty="0"/>
              <a:t>hierarchical </a:t>
            </a:r>
            <a:r>
              <a:rPr lang="en-US" dirty="0"/>
              <a:t>message passing over the Prompt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9774B-BCF4-9623-7FBE-60AAD12FF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3054096"/>
            <a:ext cx="6611112" cy="2899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4E657F-EC31-A5BE-4B9A-EF8B93FAB471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94127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EA27D-0212-C1C3-28B9-6A7250FBA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5043-62BC-B53A-14FC-C1BE12137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In-context inference (prediction)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CBF82-506E-A2FB-E5A1-077776013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4288536" cy="2403735"/>
          </a:xfrm>
        </p:spPr>
        <p:txBody>
          <a:bodyPr/>
          <a:lstStyle/>
          <a:p>
            <a:r>
              <a:rPr lang="en-US" dirty="0"/>
              <a:t>Perform </a:t>
            </a:r>
            <a:r>
              <a:rPr lang="en-US" i="1" dirty="0"/>
              <a:t>hierarchical </a:t>
            </a:r>
            <a:r>
              <a:rPr lang="en-US" dirty="0"/>
              <a:t>message passing over the Prompt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GNN</a:t>
            </a:r>
            <a:r>
              <a:rPr lang="en-US" dirty="0"/>
              <a:t> over data graphs (e.g., </a:t>
            </a:r>
            <a:r>
              <a:rPr lang="en-US" dirty="0" err="1"/>
              <a:t>GCN</a:t>
            </a:r>
            <a:r>
              <a:rPr lang="en-US" dirty="0"/>
              <a:t>, GAT) – same </a:t>
            </a:r>
            <a:r>
              <a:rPr lang="en-US" dirty="0" err="1"/>
              <a:t>GNN</a:t>
            </a:r>
            <a:r>
              <a:rPr lang="en-US" dirty="0"/>
              <a:t> processes each data graph separately to produce data node embeddings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843D89-FA88-3974-9753-D2E410587D46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4C0D9C-439E-451A-C444-0314E0AD8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3054096"/>
            <a:ext cx="6611112" cy="295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878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B778A-EA35-B204-FA51-5A7FA1E3B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5F0F4-9A82-7012-35D0-DA14E6119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In-context inference (prediction)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4CB13-D6E2-3E66-8514-52E27AAF8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4288536" cy="3810274"/>
          </a:xfrm>
        </p:spPr>
        <p:txBody>
          <a:bodyPr/>
          <a:lstStyle/>
          <a:p>
            <a:r>
              <a:rPr lang="en-US" dirty="0"/>
              <a:t>Perform </a:t>
            </a:r>
            <a:r>
              <a:rPr lang="en-US" i="1" dirty="0"/>
              <a:t>hierarchical </a:t>
            </a:r>
            <a:r>
              <a:rPr lang="en-US" dirty="0"/>
              <a:t>message passing over the Prompt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GNN</a:t>
            </a:r>
            <a:r>
              <a:rPr lang="en-US" dirty="0"/>
              <a:t> over data graphs (e.g., </a:t>
            </a:r>
            <a:r>
              <a:rPr lang="en-US" dirty="0" err="1"/>
              <a:t>GCN</a:t>
            </a:r>
            <a:r>
              <a:rPr lang="en-US" dirty="0"/>
              <a:t>, GAT) – same </a:t>
            </a:r>
            <a:r>
              <a:rPr lang="en-US" dirty="0" err="1"/>
              <a:t>GNN</a:t>
            </a:r>
            <a:r>
              <a:rPr lang="en-US" dirty="0"/>
              <a:t> processes each data graph separately to produce data node embeddings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GNN</a:t>
            </a:r>
            <a:r>
              <a:rPr lang="en-US" dirty="0"/>
              <a:t> with attention over task graph -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produces updated embeddings for labels and data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AC453-2F1D-B5E3-AE54-81D3384B391F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F802BF-F47F-92E6-9B87-863A8626B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3054096"/>
            <a:ext cx="6611112" cy="2958156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324B6BD5-8510-5969-F2C4-AA7211619FE0}"/>
              </a:ext>
            </a:extLst>
          </p:cNvPr>
          <p:cNvSpPr/>
          <p:nvPr/>
        </p:nvSpPr>
        <p:spPr>
          <a:xfrm>
            <a:off x="7452360" y="2194560"/>
            <a:ext cx="2706624" cy="859536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GNN</a:t>
            </a:r>
            <a:r>
              <a:rPr lang="en-US" dirty="0"/>
              <a:t> with attention</a:t>
            </a:r>
          </a:p>
        </p:txBody>
      </p:sp>
    </p:spTree>
    <p:extLst>
      <p:ext uri="{BB962C8B-B14F-4D97-AF65-F5344CB8AC3E}">
        <p14:creationId xmlns:p14="http://schemas.microsoft.com/office/powerpoint/2010/main" val="334039642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435FA-65F6-D881-C87D-3CDB6D736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D72D-4D76-C583-8D52-3A07BCFFE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In-context inference (prediction)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169C8-0B91-AFCF-D30B-AE8D9B58B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4288536" cy="4219617"/>
          </a:xfrm>
        </p:spPr>
        <p:txBody>
          <a:bodyPr/>
          <a:lstStyle/>
          <a:p>
            <a:r>
              <a:rPr lang="en-US" dirty="0"/>
              <a:t>Perform </a:t>
            </a:r>
            <a:r>
              <a:rPr lang="en-US" i="1" dirty="0"/>
              <a:t>hierarchical </a:t>
            </a:r>
            <a:r>
              <a:rPr lang="en-US" dirty="0"/>
              <a:t>message passing over the Prompt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GNN</a:t>
            </a:r>
            <a:r>
              <a:rPr lang="en-US" dirty="0"/>
              <a:t> over data graphs (e.g., </a:t>
            </a:r>
            <a:r>
              <a:rPr lang="en-US" dirty="0" err="1"/>
              <a:t>GCN</a:t>
            </a:r>
            <a:r>
              <a:rPr lang="en-US" dirty="0"/>
              <a:t>, GAT) – same </a:t>
            </a:r>
            <a:r>
              <a:rPr lang="en-US" dirty="0" err="1"/>
              <a:t>GNN</a:t>
            </a:r>
            <a:r>
              <a:rPr lang="en-US" dirty="0"/>
              <a:t> processes each data graph separately to produce data node embeddings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GNN</a:t>
            </a:r>
            <a:r>
              <a:rPr lang="en-US" dirty="0"/>
              <a:t> with attention over task graph – produces updated embeddings for labels and data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Compute the logits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77462-C0B2-9633-0C6B-9ED53465FBB9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F1935-90CF-C74D-B7F7-AF546F5E0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3054096"/>
            <a:ext cx="6611112" cy="2958156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1A1D4D06-6FCC-F727-955B-9E614C156EA0}"/>
              </a:ext>
            </a:extLst>
          </p:cNvPr>
          <p:cNvSpPr/>
          <p:nvPr/>
        </p:nvSpPr>
        <p:spPr>
          <a:xfrm>
            <a:off x="7452360" y="2194560"/>
            <a:ext cx="2706624" cy="859536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GNN</a:t>
            </a:r>
            <a:r>
              <a:rPr lang="en-US" dirty="0"/>
              <a:t> with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707474-367C-0748-5973-72BE61DAF348}"/>
                  </a:ext>
                </a:extLst>
              </p:cNvPr>
              <p:cNvSpPr txBox="1"/>
              <p:nvPr/>
            </p:nvSpPr>
            <p:spPr>
              <a:xfrm>
                <a:off x="8225028" y="1580126"/>
                <a:ext cx="35203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𝑠𝑖𝑚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𝑙𝑎𝑏𝑒𝑙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707474-367C-0748-5973-72BE61DAF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028" y="1580126"/>
                <a:ext cx="3520323" cy="369332"/>
              </a:xfrm>
              <a:prstGeom prst="rect">
                <a:avLst/>
              </a:prstGeom>
              <a:blipFill>
                <a:blip r:embed="rId3"/>
                <a:stretch>
                  <a:fillRect l="-251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E40C0C-B70A-88BC-163C-02BE41D617A9}"/>
              </a:ext>
            </a:extLst>
          </p:cNvPr>
          <p:cNvCxnSpPr>
            <a:cxnSpLocks/>
          </p:cNvCxnSpPr>
          <p:nvPr/>
        </p:nvCxnSpPr>
        <p:spPr>
          <a:xfrm flipH="1">
            <a:off x="9838944" y="1949458"/>
            <a:ext cx="649224" cy="1287518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CAE60C-5C87-D131-2148-F5485C7FD852}"/>
              </a:ext>
            </a:extLst>
          </p:cNvPr>
          <p:cNvCxnSpPr>
            <a:cxnSpLocks/>
          </p:cNvCxnSpPr>
          <p:nvPr/>
        </p:nvCxnSpPr>
        <p:spPr>
          <a:xfrm>
            <a:off x="11164824" y="1949458"/>
            <a:ext cx="155448" cy="204647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97445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56847-FAD9-EAC7-1D66-4FB4976E2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C0AD3-56E8-154E-4BBC-119627BC8D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PRODIGY pretraining</a:t>
            </a:r>
          </a:p>
        </p:txBody>
      </p:sp>
    </p:spTree>
    <p:extLst>
      <p:ext uri="{BB962C8B-B14F-4D97-AF65-F5344CB8AC3E}">
        <p14:creationId xmlns:p14="http://schemas.microsoft.com/office/powerpoint/2010/main" val="411336857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8CB1-87A0-F5DA-D8DB-0F3C5A1A0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In-context pretraining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0173-6501-A58C-9474-279334986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84080" cy="664797"/>
          </a:xfrm>
        </p:spPr>
        <p:txBody>
          <a:bodyPr/>
          <a:lstStyle/>
          <a:p>
            <a:r>
              <a:rPr lang="en-US" dirty="0"/>
              <a:t>Goal is to create training examples represented in the Prompt Graph format that serve as a model pretraining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C668F-E933-9543-5D3C-D7F46CF17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631835"/>
            <a:ext cx="9967677" cy="2037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7CBF03-0BAF-DFEC-D488-DAA930E810C6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8958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52C2E-58E1-0EBD-02D3-6A2F52235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paradigms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A982F3-BE79-F549-58D1-1B134FC0763A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54FF8E-F484-2459-0EE3-44B4EC3BA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51" y="2696746"/>
            <a:ext cx="3231996" cy="3173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BD1D35-2792-89D8-82B4-BBE528295D6A}"/>
              </a:ext>
            </a:extLst>
          </p:cNvPr>
          <p:cNvSpPr txBox="1"/>
          <p:nvPr/>
        </p:nvSpPr>
        <p:spPr>
          <a:xfrm rot="16200000">
            <a:off x="548186" y="5384662"/>
            <a:ext cx="95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BB791-F3AC-C3EC-BB23-9467FAF9D5A6}"/>
              </a:ext>
            </a:extLst>
          </p:cNvPr>
          <p:cNvSpPr txBox="1"/>
          <p:nvPr/>
        </p:nvSpPr>
        <p:spPr>
          <a:xfrm rot="16200000">
            <a:off x="495742" y="3889780"/>
            <a:ext cx="106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FED021-2CEC-21FA-1273-0056E4385C25}"/>
              </a:ext>
            </a:extLst>
          </p:cNvPr>
          <p:cNvSpPr txBox="1"/>
          <p:nvPr/>
        </p:nvSpPr>
        <p:spPr>
          <a:xfrm rot="16200000">
            <a:off x="495742" y="2632095"/>
            <a:ext cx="106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FEAFB-7DFE-4EEC-1C79-DF0A324BE82F}"/>
              </a:ext>
            </a:extLst>
          </p:cNvPr>
          <p:cNvSpPr txBox="1"/>
          <p:nvPr/>
        </p:nvSpPr>
        <p:spPr>
          <a:xfrm>
            <a:off x="1626247" y="1725033"/>
            <a:ext cx="3253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Traditional approach requires training a separate model for every task</a:t>
            </a:r>
          </a:p>
        </p:txBody>
      </p:sp>
    </p:spTree>
    <p:extLst>
      <p:ext uri="{BB962C8B-B14F-4D97-AF65-F5344CB8AC3E}">
        <p14:creationId xmlns:p14="http://schemas.microsoft.com/office/powerpoint/2010/main" val="402316948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D7094-8D9F-2621-AAD0-BACC8C38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807D-9E7C-5F56-1020-C2F7B90A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In-context pretraining 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11B3A-DA3A-4ACB-4DB5-438BDA9AE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84080" cy="74174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Few shot prompt generation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2FC50-A2DB-C638-4E26-B371DB0A6A61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22A74-5D51-E0AE-DA4D-9C68FA0E1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04" y="4741183"/>
            <a:ext cx="9780876" cy="171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1051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2F7A0-B36E-CB2E-78A3-CA8FC44CA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56A2D-C72C-5F1D-CD60-1DA57E92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In-context pretraining 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E4CED-1536-3756-D817-3B06A4F20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84080" cy="118750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Few shot prompt generation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Supervised training on multiple tasks if labeled data is available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625CB6-3B9C-8544-8450-DD8BE360A9B1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69085-0790-759B-B896-BC7687D56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04" y="4741183"/>
            <a:ext cx="9780876" cy="17144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2D6159-32C7-7D93-2AEE-C17267051482}"/>
              </a:ext>
            </a:extLst>
          </p:cNvPr>
          <p:cNvSpPr/>
          <p:nvPr/>
        </p:nvSpPr>
        <p:spPr>
          <a:xfrm>
            <a:off x="2788920" y="5660136"/>
            <a:ext cx="1298448" cy="7955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383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C15B0-7486-C16B-4EAB-450B7AB6D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A32B-0EAA-53E4-0E84-072B12D7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In-context pretraining 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3FD2C-53CB-1172-AC76-4501B0493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84080" cy="204261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Few shot prompt generation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Supervised training on multiple tasks if labeled data is available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Self-supervised prompts on neighbor matching task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How does this work?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9F68A-D2BB-25D4-EB90-EC52533FCC6D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34C9F-4D26-4FA8-1DA4-4311CE5C3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204" y="4741183"/>
            <a:ext cx="9780876" cy="17144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0DCB9F-3987-C4C1-6DA0-C01E59052C23}"/>
              </a:ext>
            </a:extLst>
          </p:cNvPr>
          <p:cNvSpPr/>
          <p:nvPr/>
        </p:nvSpPr>
        <p:spPr>
          <a:xfrm>
            <a:off x="2761488" y="4821183"/>
            <a:ext cx="1298448" cy="7955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1257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3A06C-295A-D374-9CC5-C0CFFA255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97E3-9251-05E4-B8C3-61CF49AEA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matching for pretraining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C70008-67BB-B186-0FF7-9E479A9AC2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784080" cy="664797"/>
              </a:xfrm>
            </p:spPr>
            <p:txBody>
              <a:bodyPr/>
              <a:lstStyle/>
              <a:p>
                <a:r>
                  <a:rPr lang="en-US" dirty="0"/>
                  <a:t>The task is to classify which neighborhood a node is in based on local structure (i.e., nodes within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-hops)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C70008-67BB-B186-0FF7-9E479A9AC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784080" cy="664797"/>
              </a:xfrm>
              <a:blipFill>
                <a:blip r:embed="rId2"/>
                <a:stretch>
                  <a:fillRect l="-1946" t="-18868" b="-28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ACFE26-B472-C6D7-71E7-443167C21E07}"/>
              </a:ext>
            </a:extLst>
          </p:cNvPr>
          <p:cNvSpPr txBox="1"/>
          <p:nvPr/>
        </p:nvSpPr>
        <p:spPr>
          <a:xfrm>
            <a:off x="4610887" y="6555508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6F3F0-D334-713D-FC9E-C94F51434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592" y="3660150"/>
            <a:ext cx="4107427" cy="2688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7960AF-70F1-E325-0286-2EB5F2E34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561" y="1853517"/>
            <a:ext cx="3561487" cy="16046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675C2C1-F715-B1F7-2562-35813F316D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3000" y="1958959"/>
                <a:ext cx="6260592" cy="4075988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Wingdings" pitchFamily="2" charset="2"/>
                  <a:buNone/>
                  <a:defRPr sz="24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60375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tabLst/>
                  <a:defRPr sz="22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System Font Regular"/>
                  <a:buChar char="-"/>
                  <a:tabLst/>
                  <a:defRPr sz="20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858838" indent="-2349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Wingdings" pitchFamily="2" charset="2"/>
                  <a:buChar char="§"/>
                  <a:tabLst/>
                  <a:defRPr sz="16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033463" indent="-2143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Wingdings" pitchFamily="2" charset="2"/>
                  <a:buChar char="§"/>
                  <a:tabLst/>
                  <a:defRPr sz="16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nodes from the graph. For each node,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assign the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nodes within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-hops and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assign each of them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of these, construct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-hop neighborhood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adjacency matrix for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-hop neighborhood is processed by the first </a:t>
                </a:r>
                <a:r>
                  <a:rPr lang="en-US" dirty="0" err="1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GNN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to form the data node for this prompt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Repeat this process for sample queries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675C2C1-F715-B1F7-2562-35813F316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958959"/>
                <a:ext cx="6260592" cy="4075988"/>
              </a:xfrm>
              <a:prstGeom prst="rect">
                <a:avLst/>
              </a:prstGeom>
              <a:blipFill>
                <a:blip r:embed="rId5"/>
                <a:stretch>
                  <a:fillRect l="-2834" t="-3416" r="-2834" b="-2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3372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FDD42-AEE2-B7AD-5265-F41BCDA4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Pretraining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A7E856-69C8-E236-5AC0-1DB2AD0686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802368" cy="4613955"/>
              </a:xfrm>
            </p:spPr>
            <p:txBody>
              <a:bodyPr/>
              <a:lstStyle/>
              <a:p>
                <a:r>
                  <a:rPr lang="en-US" dirty="0"/>
                  <a:t>Assuming both multi-task (MT) and neighbor matching (NM) prompts are included in training, loss function is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𝑁𝑀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𝑁𝑀</m:t>
                            </m:r>
                          </m:sub>
                        </m:sSub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𝑀𝑇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𝑀𝑇</m:t>
                                </m:r>
                              </m:sub>
                            </m:sSub>
                          </m:sup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𝐶𝐸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where:</a:t>
                </a:r>
              </a:p>
              <a:p>
                <a:pPr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 number of queries in the neighbor matching tasks</a:t>
                </a:r>
              </a:p>
              <a:p>
                <a:pPr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: number of queries in the multi-task tasks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𝑁𝑀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: logits for query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from the NM task,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= number of class labels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: logits for query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from the MT task,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= number of class labels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𝑁𝑀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 actual class labels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𝑁𝑀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𝑂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𝑀𝑇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A7E856-69C8-E236-5AC0-1DB2AD0686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802368" cy="4613955"/>
              </a:xfrm>
              <a:blipFill>
                <a:blip r:embed="rId2"/>
                <a:stretch>
                  <a:fillRect l="-1940" t="-2747" r="-1682" b="-39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76481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5322-26CC-1707-55C6-E6C68D2EF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implementation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BA3BE-5270-3AF5-93BC-C5701F07A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467344" cy="22790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formulated, the data graphs are processed by a </a:t>
            </a:r>
            <a:r>
              <a:rPr lang="en-US" dirty="0" err="1"/>
              <a:t>GNN</a:t>
            </a:r>
            <a:endParaRPr lang="en-US" dirty="0"/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Implies feature vectors are required for the nodes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Original method limited features to text descriptions which were first processed by a language model to form an embedding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Recent work has considered other task domains with consistent, but non-text features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AB77B0-B578-9410-67CA-1E15110DC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376" y="3630168"/>
            <a:ext cx="6611112" cy="295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2304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06197-DD4D-5F7C-D27D-AD504844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C230C-9AB6-E6CE-3945-7BD2C4601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869680" cy="25576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In-context learning models do not require additional parameter updates to perform new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Prompt Graph provides one possible formulation for representing few-shot prompts on graphs for diverse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Pretraining with neighborhood matching and multi-task learning enables few-shot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Active area of research </a:t>
            </a:r>
          </a:p>
        </p:txBody>
      </p:sp>
    </p:spTree>
    <p:extLst>
      <p:ext uri="{BB962C8B-B14F-4D97-AF65-F5344CB8AC3E}">
        <p14:creationId xmlns:p14="http://schemas.microsoft.com/office/powerpoint/2010/main" val="155070219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adge Question Mark outline">
            <a:extLst>
              <a:ext uri="{FF2B5EF4-FFF2-40B4-BE49-F238E27FC236}">
                <a16:creationId xmlns:a16="http://schemas.microsoft.com/office/drawing/2014/main" id="{26AD69CF-5B0C-EF5C-9D01-AACA4895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701" y="1431701"/>
            <a:ext cx="3994598" cy="39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25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AD972-DAD6-EF50-40DA-DCD72A4F2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52171-CE8B-0EAE-1541-2EFEA04A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paradigms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1CF578-1E98-EF91-D076-8C84A16B189C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01D50-A32D-262D-162B-158E01274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51" y="2696746"/>
            <a:ext cx="3231996" cy="3173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F76FE4-6A10-2D4C-AF01-8330744F119C}"/>
              </a:ext>
            </a:extLst>
          </p:cNvPr>
          <p:cNvSpPr txBox="1"/>
          <p:nvPr/>
        </p:nvSpPr>
        <p:spPr>
          <a:xfrm rot="16200000">
            <a:off x="548186" y="5384662"/>
            <a:ext cx="95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CA53F-4AE8-5D9C-3B19-D0FEC2FD9C41}"/>
              </a:ext>
            </a:extLst>
          </p:cNvPr>
          <p:cNvSpPr txBox="1"/>
          <p:nvPr/>
        </p:nvSpPr>
        <p:spPr>
          <a:xfrm rot="16200000">
            <a:off x="495742" y="3889780"/>
            <a:ext cx="106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933E5-8461-F7DA-1EB6-9361FE53DD29}"/>
              </a:ext>
            </a:extLst>
          </p:cNvPr>
          <p:cNvSpPr txBox="1"/>
          <p:nvPr/>
        </p:nvSpPr>
        <p:spPr>
          <a:xfrm rot="16200000">
            <a:off x="495742" y="2632095"/>
            <a:ext cx="106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2CDAF-7DED-B343-A940-121223AD427A}"/>
              </a:ext>
            </a:extLst>
          </p:cNvPr>
          <p:cNvSpPr txBox="1"/>
          <p:nvPr/>
        </p:nvSpPr>
        <p:spPr>
          <a:xfrm>
            <a:off x="1626247" y="1725033"/>
            <a:ext cx="3253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Traditional approach requires training a separate model for every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BCD23-6A2F-B715-7A9A-E70332D7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736" y="2697188"/>
            <a:ext cx="2577426" cy="31729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8051D3-B5A9-A77E-9825-62FB15189AA7}"/>
              </a:ext>
            </a:extLst>
          </p:cNvPr>
          <p:cNvCxnSpPr/>
          <p:nvPr/>
        </p:nvCxnSpPr>
        <p:spPr>
          <a:xfrm flipV="1">
            <a:off x="5002306" y="1725033"/>
            <a:ext cx="0" cy="4234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E0B24E-C1D5-60F9-FCBB-1F53832DE042}"/>
              </a:ext>
            </a:extLst>
          </p:cNvPr>
          <p:cNvSpPr txBox="1"/>
          <p:nvPr/>
        </p:nvSpPr>
        <p:spPr>
          <a:xfrm>
            <a:off x="5162487" y="1083278"/>
            <a:ext cx="3253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Finetuning (aka transfer learning) ”pre-trains” a model whose outputs are used in multiple downstream models that are individually trained. The pre-trained model may (or may not) be update during fine tuning.</a:t>
            </a:r>
          </a:p>
        </p:txBody>
      </p:sp>
    </p:spTree>
    <p:extLst>
      <p:ext uri="{BB962C8B-B14F-4D97-AF65-F5344CB8AC3E}">
        <p14:creationId xmlns:p14="http://schemas.microsoft.com/office/powerpoint/2010/main" val="266106198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23C32-C60C-D541-BE01-5449283DB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74CAA-6EF4-00F6-22EB-C8752FD59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paradigms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01611-9E5E-CD25-CA65-09B803ABFC9C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D08AB-1D7B-81D8-0694-87BA2A92B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651" y="2696746"/>
            <a:ext cx="3231996" cy="3173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5A50D1-0187-1DE4-7463-96426869D6DB}"/>
              </a:ext>
            </a:extLst>
          </p:cNvPr>
          <p:cNvSpPr txBox="1"/>
          <p:nvPr/>
        </p:nvSpPr>
        <p:spPr>
          <a:xfrm rot="16200000">
            <a:off x="548186" y="5384662"/>
            <a:ext cx="95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952005-76A0-A137-E3BD-DE0C8111D09E}"/>
              </a:ext>
            </a:extLst>
          </p:cNvPr>
          <p:cNvSpPr txBox="1"/>
          <p:nvPr/>
        </p:nvSpPr>
        <p:spPr>
          <a:xfrm rot="16200000">
            <a:off x="495742" y="3889780"/>
            <a:ext cx="106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C9881-386F-3FEB-947E-780467EF0689}"/>
              </a:ext>
            </a:extLst>
          </p:cNvPr>
          <p:cNvSpPr txBox="1"/>
          <p:nvPr/>
        </p:nvSpPr>
        <p:spPr>
          <a:xfrm rot="16200000">
            <a:off x="495742" y="2632095"/>
            <a:ext cx="106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7ED95E-0A21-4D18-ACDD-E65D28A7F2F3}"/>
              </a:ext>
            </a:extLst>
          </p:cNvPr>
          <p:cNvSpPr txBox="1"/>
          <p:nvPr/>
        </p:nvSpPr>
        <p:spPr>
          <a:xfrm>
            <a:off x="1626247" y="1725033"/>
            <a:ext cx="3253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Traditional approach requires training a separate model for every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717FB-20C0-A4A7-860E-5CFF7BE44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736" y="2697188"/>
            <a:ext cx="2577426" cy="317296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C74690-80CB-5801-14E3-90397621BE1A}"/>
              </a:ext>
            </a:extLst>
          </p:cNvPr>
          <p:cNvCxnSpPr>
            <a:cxnSpLocks/>
          </p:cNvCxnSpPr>
          <p:nvPr/>
        </p:nvCxnSpPr>
        <p:spPr>
          <a:xfrm flipV="1">
            <a:off x="5002306" y="1635453"/>
            <a:ext cx="0" cy="4234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C8E8FE-9C43-14DB-1702-E7843AEB85FE}"/>
              </a:ext>
            </a:extLst>
          </p:cNvPr>
          <p:cNvSpPr txBox="1"/>
          <p:nvPr/>
        </p:nvSpPr>
        <p:spPr>
          <a:xfrm>
            <a:off x="5162487" y="1083278"/>
            <a:ext cx="3253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Finetuning (aka transfer learning) ”pre-trains” a model whose outputs are used in multiple downstream models that are individually trained. The pre-trained model may (or may not) be update during fine tuning.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9E1C5-0ADA-FC72-014F-16A321903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879" y="2697188"/>
            <a:ext cx="3081528" cy="317296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FEE6D8-BC0B-3E92-76ED-553B859887DC}"/>
              </a:ext>
            </a:extLst>
          </p:cNvPr>
          <p:cNvCxnSpPr>
            <a:cxnSpLocks/>
          </p:cNvCxnSpPr>
          <p:nvPr/>
        </p:nvCxnSpPr>
        <p:spPr>
          <a:xfrm flipV="1">
            <a:off x="8521849" y="1635453"/>
            <a:ext cx="0" cy="4234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612697F-A865-6303-E18E-8ED205D7590F}"/>
              </a:ext>
            </a:extLst>
          </p:cNvPr>
          <p:cNvSpPr txBox="1"/>
          <p:nvPr/>
        </p:nvSpPr>
        <p:spPr>
          <a:xfrm>
            <a:off x="8574826" y="1083278"/>
            <a:ext cx="32535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Few-shot prompting provides examples (context) to a model (e.g., LLM) for a task on which it was </a:t>
            </a:r>
            <a:r>
              <a:rPr lang="en-US" sz="1600" b="1" u="sng" dirty="0">
                <a:solidFill>
                  <a:schemeClr val="accent1"/>
                </a:solidFill>
              </a:rPr>
              <a:t>not</a:t>
            </a:r>
            <a:r>
              <a:rPr lang="en-US" sz="1600" dirty="0">
                <a:solidFill>
                  <a:schemeClr val="accent1"/>
                </a:solidFill>
              </a:rPr>
              <a:t> explicitly trained and asks for the output on a new input.</a:t>
            </a:r>
          </a:p>
        </p:txBody>
      </p:sp>
    </p:spTree>
    <p:extLst>
      <p:ext uri="{BB962C8B-B14F-4D97-AF65-F5344CB8AC3E}">
        <p14:creationId xmlns:p14="http://schemas.microsoft.com/office/powerpoint/2010/main" val="291986892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5DA1-2BF3-3571-64FA-5B760693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In-context learning with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9A6FD-7377-A97E-005F-97612AA11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366760" cy="664797"/>
          </a:xfrm>
        </p:spPr>
        <p:txBody>
          <a:bodyPr/>
          <a:lstStyle/>
          <a:p>
            <a:r>
              <a:rPr lang="en-US" dirty="0"/>
              <a:t>Modern LLMs can perform in context learning given natural language prompts that demonstrate the problem to be solved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CBFF9-79C7-8D28-BD35-461D5B0D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440" b="9636"/>
          <a:stretch>
            <a:fillRect/>
          </a:stretch>
        </p:blipFill>
        <p:spPr>
          <a:xfrm>
            <a:off x="1143000" y="2286619"/>
            <a:ext cx="2514600" cy="3787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AC5701-0ADC-01B7-E758-CAAD48A895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8496" r="65001" b="18496"/>
          <a:stretch>
            <a:fillRect/>
          </a:stretch>
        </p:blipFill>
        <p:spPr>
          <a:xfrm>
            <a:off x="4579247" y="1478280"/>
            <a:ext cx="2622475" cy="419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29C382-4236-F69D-C3BB-0985E55490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572" b="9636"/>
          <a:stretch>
            <a:fillRect/>
          </a:stretch>
        </p:blipFill>
        <p:spPr>
          <a:xfrm>
            <a:off x="8123369" y="2286619"/>
            <a:ext cx="2193215" cy="378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234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D381D-8257-6513-C5F7-1207F116D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6AAE37CA-E039-6F4C-4E46-15FB8247461D}"/>
              </a:ext>
            </a:extLst>
          </p:cNvPr>
          <p:cNvGrpSpPr/>
          <p:nvPr/>
        </p:nvGrpSpPr>
        <p:grpSpPr>
          <a:xfrm>
            <a:off x="5195736" y="2697188"/>
            <a:ext cx="2790980" cy="3172968"/>
            <a:chOff x="5195736" y="2697188"/>
            <a:chExt cx="2790980" cy="31729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885733-B27D-E817-146B-78DAA4C12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5736" y="2697188"/>
              <a:ext cx="2577426" cy="3172968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EB519FE-A96F-1E6A-D209-78A29219CB89}"/>
                </a:ext>
              </a:extLst>
            </p:cNvPr>
            <p:cNvSpPr/>
            <p:nvPr/>
          </p:nvSpPr>
          <p:spPr>
            <a:xfrm>
              <a:off x="5346551" y="2713250"/>
              <a:ext cx="2426611" cy="266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D7B1274-10E3-C2B7-8C51-A2D82BDE4912}"/>
                </a:ext>
              </a:extLst>
            </p:cNvPr>
            <p:cNvSpPr/>
            <p:nvPr/>
          </p:nvSpPr>
          <p:spPr>
            <a:xfrm>
              <a:off x="5560105" y="5575138"/>
              <a:ext cx="2426611" cy="266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2B385C-5101-428F-D8E9-724900F5FD85}"/>
              </a:ext>
            </a:extLst>
          </p:cNvPr>
          <p:cNvGrpSpPr/>
          <p:nvPr/>
        </p:nvGrpSpPr>
        <p:grpSpPr>
          <a:xfrm>
            <a:off x="1487651" y="2561042"/>
            <a:ext cx="3321226" cy="3309114"/>
            <a:chOff x="1487651" y="2561042"/>
            <a:chExt cx="3321226" cy="33091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C87CCE-9AAF-95DC-7C8A-0C01D1B44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7651" y="2696746"/>
              <a:ext cx="3231996" cy="317341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4155026-7E2F-7948-5B45-B734F67229F1}"/>
                </a:ext>
              </a:extLst>
            </p:cNvPr>
            <p:cNvSpPr/>
            <p:nvPr/>
          </p:nvSpPr>
          <p:spPr>
            <a:xfrm>
              <a:off x="1487651" y="5389581"/>
              <a:ext cx="3084349" cy="480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C30DB3B-76F8-95D3-31F1-CA3EB21CD4F0}"/>
                </a:ext>
              </a:extLst>
            </p:cNvPr>
            <p:cNvSpPr/>
            <p:nvPr/>
          </p:nvSpPr>
          <p:spPr>
            <a:xfrm>
              <a:off x="1724528" y="2561042"/>
              <a:ext cx="3084349" cy="480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F250B1-0DB4-65EF-60E5-58855217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paradigms on 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37BB8-71FF-7BC3-3E9A-18602CCA6184}"/>
              </a:ext>
            </a:extLst>
          </p:cNvPr>
          <p:cNvSpPr txBox="1"/>
          <p:nvPr/>
        </p:nvSpPr>
        <p:spPr>
          <a:xfrm rot="16200000">
            <a:off x="548186" y="5384662"/>
            <a:ext cx="95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26EEBC-24DE-8FF9-8F39-36FBB97A9E08}"/>
              </a:ext>
            </a:extLst>
          </p:cNvPr>
          <p:cNvSpPr txBox="1"/>
          <p:nvPr/>
        </p:nvSpPr>
        <p:spPr>
          <a:xfrm rot="16200000">
            <a:off x="495742" y="3889780"/>
            <a:ext cx="106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10D529-1492-3242-0E24-17672C857E2A}"/>
              </a:ext>
            </a:extLst>
          </p:cNvPr>
          <p:cNvSpPr txBox="1"/>
          <p:nvPr/>
        </p:nvSpPr>
        <p:spPr>
          <a:xfrm rot="16200000">
            <a:off x="495742" y="2632095"/>
            <a:ext cx="106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589A8C-FF4C-B08D-ACA7-FEE8BEE9EDC2}"/>
              </a:ext>
            </a:extLst>
          </p:cNvPr>
          <p:cNvSpPr txBox="1"/>
          <p:nvPr/>
        </p:nvSpPr>
        <p:spPr>
          <a:xfrm>
            <a:off x="1626247" y="1725033"/>
            <a:ext cx="3253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Traditional approach requires training a </a:t>
            </a:r>
            <a:r>
              <a:rPr lang="en-US" sz="1600" b="1" dirty="0">
                <a:solidFill>
                  <a:schemeClr val="accent1"/>
                </a:solidFill>
              </a:rPr>
              <a:t>separate model for every task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2A0602-EF98-2EB4-88C0-7229527E3613}"/>
              </a:ext>
            </a:extLst>
          </p:cNvPr>
          <p:cNvCxnSpPr>
            <a:cxnSpLocks/>
          </p:cNvCxnSpPr>
          <p:nvPr/>
        </p:nvCxnSpPr>
        <p:spPr>
          <a:xfrm flipV="1">
            <a:off x="5002306" y="1635453"/>
            <a:ext cx="0" cy="4234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FBA9F8-81C9-5452-F4E0-E495D534F409}"/>
              </a:ext>
            </a:extLst>
          </p:cNvPr>
          <p:cNvSpPr txBox="1"/>
          <p:nvPr/>
        </p:nvSpPr>
        <p:spPr>
          <a:xfrm>
            <a:off x="5162487" y="1083278"/>
            <a:ext cx="3253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Finetuning (aka transfer learning) ”pre-trains” a model whose outputs are used in multiple downstream models that are individually trained. The pre-trained model may (or may not) be update during fine tuning.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2D674C-2A7F-AB25-C0F4-93EB62C95692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1717201" y="5072057"/>
            <a:ext cx="443199" cy="796814"/>
            <a:chOff x="7189695" y="4834652"/>
            <a:chExt cx="937708" cy="168587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4DE5BD-0AF2-B7C4-D407-A704BBA74EA2}"/>
                </a:ext>
              </a:extLst>
            </p:cNvPr>
            <p:cNvSpPr/>
            <p:nvPr/>
          </p:nvSpPr>
          <p:spPr>
            <a:xfrm>
              <a:off x="7738335" y="5531575"/>
              <a:ext cx="365760" cy="36576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6DA319B-B647-2CF0-C856-AF0E63F5223F}"/>
                </a:ext>
              </a:extLst>
            </p:cNvPr>
            <p:cNvSpPr/>
            <p:nvPr/>
          </p:nvSpPr>
          <p:spPr>
            <a:xfrm>
              <a:off x="7761643" y="4935554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BDC85E0-91FB-9FED-A0AF-46F1626247C4}"/>
                </a:ext>
              </a:extLst>
            </p:cNvPr>
            <p:cNvSpPr/>
            <p:nvPr/>
          </p:nvSpPr>
          <p:spPr>
            <a:xfrm>
              <a:off x="7195836" y="483465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BCFF6A-B31C-291E-A7FB-D781F77550D0}"/>
                </a:ext>
              </a:extLst>
            </p:cNvPr>
            <p:cNvSpPr/>
            <p:nvPr/>
          </p:nvSpPr>
          <p:spPr>
            <a:xfrm>
              <a:off x="7189695" y="615476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2A2E4A0-88BE-BDD4-5F4F-C7317B688A59}"/>
                </a:ext>
              </a:extLst>
            </p:cNvPr>
            <p:cNvCxnSpPr>
              <a:cxnSpLocks/>
              <a:stCxn id="18" idx="5"/>
              <a:endCxn id="16" idx="1"/>
            </p:cNvCxnSpPr>
            <p:nvPr/>
          </p:nvCxnSpPr>
          <p:spPr>
            <a:xfrm>
              <a:off x="7508032" y="5146848"/>
              <a:ext cx="283867" cy="43829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B87E63D-96CB-BE35-1C09-0CDFCD11EDED}"/>
                </a:ext>
              </a:extLst>
            </p:cNvPr>
            <p:cNvCxnSpPr>
              <a:cxnSpLocks/>
              <a:stCxn id="18" idx="4"/>
              <a:endCxn id="19" idx="0"/>
            </p:cNvCxnSpPr>
            <p:nvPr/>
          </p:nvCxnSpPr>
          <p:spPr>
            <a:xfrm flipH="1">
              <a:off x="7372575" y="5200412"/>
              <a:ext cx="6141" cy="95435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D8FAE9A-8685-A361-3925-1876461954B3}"/>
                </a:ext>
              </a:extLst>
            </p:cNvPr>
            <p:cNvCxnSpPr>
              <a:cxnSpLocks/>
              <a:stCxn id="16" idx="4"/>
              <a:endCxn id="19" idx="7"/>
            </p:cNvCxnSpPr>
            <p:nvPr/>
          </p:nvCxnSpPr>
          <p:spPr>
            <a:xfrm flipH="1">
              <a:off x="7501891" y="5897335"/>
              <a:ext cx="419324" cy="3109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52F821C-53FE-E676-593A-E715D507C8B0}"/>
                </a:ext>
              </a:extLst>
            </p:cNvPr>
            <p:cNvCxnSpPr>
              <a:cxnSpLocks/>
              <a:stCxn id="17" idx="4"/>
              <a:endCxn id="16" idx="0"/>
            </p:cNvCxnSpPr>
            <p:nvPr/>
          </p:nvCxnSpPr>
          <p:spPr>
            <a:xfrm flipH="1">
              <a:off x="7921215" y="5301314"/>
              <a:ext cx="23308" cy="23026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BA672F9-246A-69CB-0BD4-BD4C1D385CC9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2730532" y="5069155"/>
            <a:ext cx="443199" cy="796814"/>
            <a:chOff x="7189695" y="4834652"/>
            <a:chExt cx="937708" cy="168587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E01A2E-699B-C1AA-7AB1-BB54B74ED0E7}"/>
                </a:ext>
              </a:extLst>
            </p:cNvPr>
            <p:cNvSpPr/>
            <p:nvPr/>
          </p:nvSpPr>
          <p:spPr>
            <a:xfrm>
              <a:off x="7738335" y="5531575"/>
              <a:ext cx="365760" cy="36576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1B94321-2F9E-E69E-D98F-DB44D473D097}"/>
                </a:ext>
              </a:extLst>
            </p:cNvPr>
            <p:cNvSpPr/>
            <p:nvPr/>
          </p:nvSpPr>
          <p:spPr>
            <a:xfrm>
              <a:off x="7761643" y="4935554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1B6450C-CFCF-F4A1-E447-DAEBE22B2136}"/>
                </a:ext>
              </a:extLst>
            </p:cNvPr>
            <p:cNvSpPr/>
            <p:nvPr/>
          </p:nvSpPr>
          <p:spPr>
            <a:xfrm>
              <a:off x="7195836" y="483465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400346B-FD07-DDD0-3E83-5792521BE97A}"/>
                </a:ext>
              </a:extLst>
            </p:cNvPr>
            <p:cNvSpPr/>
            <p:nvPr/>
          </p:nvSpPr>
          <p:spPr>
            <a:xfrm>
              <a:off x="7189695" y="615476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8DC7AE1-6DEE-9D86-22B3-E2311002B740}"/>
                </a:ext>
              </a:extLst>
            </p:cNvPr>
            <p:cNvCxnSpPr>
              <a:cxnSpLocks/>
              <a:stCxn id="43" idx="5"/>
              <a:endCxn id="41" idx="1"/>
            </p:cNvCxnSpPr>
            <p:nvPr/>
          </p:nvCxnSpPr>
          <p:spPr>
            <a:xfrm>
              <a:off x="7508032" y="5146848"/>
              <a:ext cx="283867" cy="43829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D46B0CF-C177-499C-C340-BB52D643FBB0}"/>
                </a:ext>
              </a:extLst>
            </p:cNvPr>
            <p:cNvCxnSpPr>
              <a:cxnSpLocks/>
              <a:stCxn id="43" idx="4"/>
              <a:endCxn id="44" idx="0"/>
            </p:cNvCxnSpPr>
            <p:nvPr/>
          </p:nvCxnSpPr>
          <p:spPr>
            <a:xfrm flipH="1">
              <a:off x="7372575" y="5200412"/>
              <a:ext cx="6141" cy="95435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EE65D7-1751-C279-BB1C-268C83FA83AA}"/>
                </a:ext>
              </a:extLst>
            </p:cNvPr>
            <p:cNvCxnSpPr>
              <a:cxnSpLocks/>
              <a:stCxn id="41" idx="4"/>
              <a:endCxn id="44" idx="7"/>
            </p:cNvCxnSpPr>
            <p:nvPr/>
          </p:nvCxnSpPr>
          <p:spPr>
            <a:xfrm flipH="1">
              <a:off x="7501891" y="5897335"/>
              <a:ext cx="419324" cy="3109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7273005-E42B-2113-4403-DC44AE6E71EE}"/>
                </a:ext>
              </a:extLst>
            </p:cNvPr>
            <p:cNvCxnSpPr>
              <a:cxnSpLocks/>
              <a:stCxn id="42" idx="4"/>
              <a:endCxn id="41" idx="0"/>
            </p:cNvCxnSpPr>
            <p:nvPr/>
          </p:nvCxnSpPr>
          <p:spPr>
            <a:xfrm flipH="1">
              <a:off x="7921215" y="5301314"/>
              <a:ext cx="23308" cy="23026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59BF455-2CC1-3FAD-3A95-0EBCEA51C775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3752375" y="5073212"/>
            <a:ext cx="443199" cy="796814"/>
            <a:chOff x="7189695" y="4834652"/>
            <a:chExt cx="937708" cy="168587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C04DF6-5EFE-B767-8AA0-2553D84AF702}"/>
                </a:ext>
              </a:extLst>
            </p:cNvPr>
            <p:cNvSpPr/>
            <p:nvPr/>
          </p:nvSpPr>
          <p:spPr>
            <a:xfrm>
              <a:off x="7738335" y="5531575"/>
              <a:ext cx="365760" cy="36576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9AA9A76-4EB1-A5C4-C1EE-60C905185BE5}"/>
                </a:ext>
              </a:extLst>
            </p:cNvPr>
            <p:cNvSpPr/>
            <p:nvPr/>
          </p:nvSpPr>
          <p:spPr>
            <a:xfrm>
              <a:off x="7761643" y="4935554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9243566-7B78-1E98-41C9-C739B0A1CFB3}"/>
                </a:ext>
              </a:extLst>
            </p:cNvPr>
            <p:cNvSpPr/>
            <p:nvPr/>
          </p:nvSpPr>
          <p:spPr>
            <a:xfrm>
              <a:off x="7195836" y="483465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6BD95B4-4AEB-DA8B-09A4-BDB8D61BA97E}"/>
                </a:ext>
              </a:extLst>
            </p:cNvPr>
            <p:cNvSpPr/>
            <p:nvPr/>
          </p:nvSpPr>
          <p:spPr>
            <a:xfrm>
              <a:off x="7189695" y="615476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55015B-B5DC-C251-799F-092F2D480160}"/>
                </a:ext>
              </a:extLst>
            </p:cNvPr>
            <p:cNvCxnSpPr>
              <a:cxnSpLocks/>
              <a:stCxn id="52" idx="5"/>
              <a:endCxn id="50" idx="1"/>
            </p:cNvCxnSpPr>
            <p:nvPr/>
          </p:nvCxnSpPr>
          <p:spPr>
            <a:xfrm>
              <a:off x="7508032" y="5146848"/>
              <a:ext cx="283867" cy="43829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43B0A98-CFDB-5004-6749-2E2C340066F3}"/>
                </a:ext>
              </a:extLst>
            </p:cNvPr>
            <p:cNvCxnSpPr>
              <a:cxnSpLocks/>
              <a:stCxn id="52" idx="4"/>
              <a:endCxn id="53" idx="0"/>
            </p:cNvCxnSpPr>
            <p:nvPr/>
          </p:nvCxnSpPr>
          <p:spPr>
            <a:xfrm flipH="1">
              <a:off x="7372575" y="5200412"/>
              <a:ext cx="6141" cy="95435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BAE650C-740D-487B-2B4C-EF9ABAB7BC0B}"/>
                </a:ext>
              </a:extLst>
            </p:cNvPr>
            <p:cNvCxnSpPr>
              <a:cxnSpLocks/>
              <a:stCxn id="50" idx="4"/>
              <a:endCxn id="53" idx="7"/>
            </p:cNvCxnSpPr>
            <p:nvPr/>
          </p:nvCxnSpPr>
          <p:spPr>
            <a:xfrm flipH="1">
              <a:off x="7501891" y="5897335"/>
              <a:ext cx="419324" cy="3109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DCF8F1C-461F-0938-EB17-6003E707CC52}"/>
                </a:ext>
              </a:extLst>
            </p:cNvPr>
            <p:cNvCxnSpPr>
              <a:cxnSpLocks/>
              <a:stCxn id="51" idx="4"/>
              <a:endCxn id="50" idx="0"/>
            </p:cNvCxnSpPr>
            <p:nvPr/>
          </p:nvCxnSpPr>
          <p:spPr>
            <a:xfrm flipH="1">
              <a:off x="7921215" y="5301314"/>
              <a:ext cx="23308" cy="23026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6DEDBC0-8938-51DE-3D12-5F6D758AE1F4}"/>
              </a:ext>
            </a:extLst>
          </p:cNvPr>
          <p:cNvGrpSpPr/>
          <p:nvPr/>
        </p:nvGrpSpPr>
        <p:grpSpPr>
          <a:xfrm>
            <a:off x="1588084" y="2691734"/>
            <a:ext cx="2719748" cy="369332"/>
            <a:chOff x="1588084" y="2691734"/>
            <a:chExt cx="2719748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58B70D-CA38-4F23-8FE1-1C904D207C8E}"/>
                </a:ext>
              </a:extLst>
            </p:cNvPr>
            <p:cNvSpPr txBox="1"/>
            <p:nvPr/>
          </p:nvSpPr>
          <p:spPr>
            <a:xfrm>
              <a:off x="1588084" y="2691734"/>
              <a:ext cx="685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Toxic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D1C4B05-B0B1-7A86-7C26-F26CD6C499E3}"/>
                </a:ext>
              </a:extLst>
            </p:cNvPr>
            <p:cNvSpPr txBox="1"/>
            <p:nvPr/>
          </p:nvSpPr>
          <p:spPr>
            <a:xfrm>
              <a:off x="2642585" y="2691734"/>
              <a:ext cx="685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5E7DF9D-5F2A-701A-7040-8AA47F9E006F}"/>
                </a:ext>
              </a:extLst>
            </p:cNvPr>
            <p:cNvSpPr txBox="1"/>
            <p:nvPr/>
          </p:nvSpPr>
          <p:spPr>
            <a:xfrm>
              <a:off x="3535809" y="2691734"/>
              <a:ext cx="7720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Metal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E9222FA6-B098-B93E-3592-82AC0ECEAB26}"/>
              </a:ext>
            </a:extLst>
          </p:cNvPr>
          <p:cNvSpPr txBox="1"/>
          <p:nvPr/>
        </p:nvSpPr>
        <p:spPr>
          <a:xfrm>
            <a:off x="5178308" y="2616663"/>
            <a:ext cx="685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Toxic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594EC6-D33A-B3AF-8162-914964477FFD}"/>
              </a:ext>
            </a:extLst>
          </p:cNvPr>
          <p:cNvSpPr txBox="1"/>
          <p:nvPr/>
        </p:nvSpPr>
        <p:spPr>
          <a:xfrm>
            <a:off x="5985914" y="2616663"/>
            <a:ext cx="685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5E6B63-58C7-1DEC-1A49-F3559096F940}"/>
              </a:ext>
            </a:extLst>
          </p:cNvPr>
          <p:cNvSpPr txBox="1"/>
          <p:nvPr/>
        </p:nvSpPr>
        <p:spPr>
          <a:xfrm>
            <a:off x="6771502" y="2624044"/>
            <a:ext cx="77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Metal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321F42A-84BB-A75C-9042-DB0A9E0EFB11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6099582" y="5343537"/>
            <a:ext cx="443199" cy="796814"/>
            <a:chOff x="7189695" y="4834652"/>
            <a:chExt cx="937708" cy="168587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14FCD6C-41B3-CB57-9559-D9537337B7CB}"/>
                </a:ext>
              </a:extLst>
            </p:cNvPr>
            <p:cNvSpPr/>
            <p:nvPr/>
          </p:nvSpPr>
          <p:spPr>
            <a:xfrm>
              <a:off x="7738335" y="5531575"/>
              <a:ext cx="365760" cy="36576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DFDF863-9D48-ACE0-957F-B4906780988A}"/>
                </a:ext>
              </a:extLst>
            </p:cNvPr>
            <p:cNvSpPr/>
            <p:nvPr/>
          </p:nvSpPr>
          <p:spPr>
            <a:xfrm>
              <a:off x="7761643" y="4935554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0B034EA-B116-2B84-1EE9-61B2C6F338A2}"/>
                </a:ext>
              </a:extLst>
            </p:cNvPr>
            <p:cNvSpPr/>
            <p:nvPr/>
          </p:nvSpPr>
          <p:spPr>
            <a:xfrm>
              <a:off x="7195836" y="4834652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8B13BF3-64BF-153A-3840-C6E94A4534C2}"/>
                </a:ext>
              </a:extLst>
            </p:cNvPr>
            <p:cNvSpPr/>
            <p:nvPr/>
          </p:nvSpPr>
          <p:spPr>
            <a:xfrm>
              <a:off x="7189695" y="6154768"/>
              <a:ext cx="365760" cy="365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4EDF064-E683-334F-911E-0558D0B43001}"/>
                </a:ext>
              </a:extLst>
            </p:cNvPr>
            <p:cNvCxnSpPr>
              <a:cxnSpLocks/>
              <a:stCxn id="74" idx="5"/>
              <a:endCxn id="72" idx="1"/>
            </p:cNvCxnSpPr>
            <p:nvPr/>
          </p:nvCxnSpPr>
          <p:spPr>
            <a:xfrm>
              <a:off x="7508032" y="5146848"/>
              <a:ext cx="283867" cy="43829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3B98363-451E-168C-2192-FFC1EFAA025F}"/>
                </a:ext>
              </a:extLst>
            </p:cNvPr>
            <p:cNvCxnSpPr>
              <a:cxnSpLocks/>
              <a:stCxn id="74" idx="4"/>
              <a:endCxn id="75" idx="0"/>
            </p:cNvCxnSpPr>
            <p:nvPr/>
          </p:nvCxnSpPr>
          <p:spPr>
            <a:xfrm flipH="1">
              <a:off x="7372575" y="5200412"/>
              <a:ext cx="6141" cy="95435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50D6E0A-805F-5865-FED1-179DA64FCF32}"/>
                </a:ext>
              </a:extLst>
            </p:cNvPr>
            <p:cNvCxnSpPr>
              <a:cxnSpLocks/>
              <a:stCxn id="72" idx="4"/>
              <a:endCxn id="75" idx="7"/>
            </p:cNvCxnSpPr>
            <p:nvPr/>
          </p:nvCxnSpPr>
          <p:spPr>
            <a:xfrm flipH="1">
              <a:off x="7501891" y="5897335"/>
              <a:ext cx="419324" cy="3109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81560B4-B912-6248-4956-B532DDFA8BFB}"/>
                </a:ext>
              </a:extLst>
            </p:cNvPr>
            <p:cNvCxnSpPr>
              <a:cxnSpLocks/>
              <a:stCxn id="73" idx="4"/>
              <a:endCxn id="72" idx="0"/>
            </p:cNvCxnSpPr>
            <p:nvPr/>
          </p:nvCxnSpPr>
          <p:spPr>
            <a:xfrm flipH="1">
              <a:off x="7921215" y="5301314"/>
              <a:ext cx="23308" cy="23026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2057AD64-B778-77BC-9AC6-6E726C12DD2E}"/>
              </a:ext>
            </a:extLst>
          </p:cNvPr>
          <p:cNvSpPr txBox="1"/>
          <p:nvPr/>
        </p:nvSpPr>
        <p:spPr>
          <a:xfrm>
            <a:off x="6917167" y="4205063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Node / edge encoder trained using graph properties for self-supervision. </a:t>
            </a: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Decoder heads trained for each prediction task.</a:t>
            </a:r>
          </a:p>
        </p:txBody>
      </p:sp>
    </p:spTree>
    <p:extLst>
      <p:ext uri="{BB962C8B-B14F-4D97-AF65-F5344CB8AC3E}">
        <p14:creationId xmlns:p14="http://schemas.microsoft.com/office/powerpoint/2010/main" val="6460945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5B369-7559-FCEE-FE7B-B540EE0EF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F2F5-F04F-6710-B140-6857D7BC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In-context learning over graphs?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ED9D4-EED1-F6C5-48A9-5D3A7BC75F59}"/>
              </a:ext>
            </a:extLst>
          </p:cNvPr>
          <p:cNvSpPr txBox="1"/>
          <p:nvPr/>
        </p:nvSpPr>
        <p:spPr>
          <a:xfrm rot="16200000">
            <a:off x="548186" y="5384662"/>
            <a:ext cx="957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48BF5-CD48-F216-0CCF-4B4FB24E44DD}"/>
              </a:ext>
            </a:extLst>
          </p:cNvPr>
          <p:cNvSpPr txBox="1"/>
          <p:nvPr/>
        </p:nvSpPr>
        <p:spPr>
          <a:xfrm rot="16200000">
            <a:off x="495742" y="3889780"/>
            <a:ext cx="106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BCE27C-DE08-B737-156F-FD6D5588DE38}"/>
              </a:ext>
            </a:extLst>
          </p:cNvPr>
          <p:cNvSpPr txBox="1"/>
          <p:nvPr/>
        </p:nvSpPr>
        <p:spPr>
          <a:xfrm rot="16200000">
            <a:off x="495742" y="2632095"/>
            <a:ext cx="1062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23FB0-F5A9-DC0B-319E-A19A3AC02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34" y="2750976"/>
            <a:ext cx="3081528" cy="317296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DB054D-E463-E079-A555-F014A32C363F}"/>
              </a:ext>
            </a:extLst>
          </p:cNvPr>
          <p:cNvCxnSpPr>
            <a:cxnSpLocks/>
          </p:cNvCxnSpPr>
          <p:nvPr/>
        </p:nvCxnSpPr>
        <p:spPr>
          <a:xfrm flipV="1">
            <a:off x="4765637" y="1689241"/>
            <a:ext cx="0" cy="4234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D193CFE-BF4C-0DC8-5B46-F4E02B1D3803}"/>
              </a:ext>
            </a:extLst>
          </p:cNvPr>
          <p:cNvSpPr txBox="1"/>
          <p:nvPr/>
        </p:nvSpPr>
        <p:spPr>
          <a:xfrm>
            <a:off x="5528195" y="3034563"/>
            <a:ext cx="5325035" cy="15696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How can we formulate and implement in-context learning over graphs?</a:t>
            </a:r>
          </a:p>
        </p:txBody>
      </p:sp>
    </p:spTree>
    <p:extLst>
      <p:ext uri="{BB962C8B-B14F-4D97-AF65-F5344CB8AC3E}">
        <p14:creationId xmlns:p14="http://schemas.microsoft.com/office/powerpoint/2010/main" val="115575836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CAS Powerpoint Template" id="{C0619ED3-21A2-DA46-9E85-1B86BAB06AB9}" vid="{C74B8FD6-A1B8-A648-882A-575C04AA8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DF18DC-19D2-4B61-9808-9EAE5A92072B}">
  <ds:schemaRefs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fb62381-eca6-449a-b2cc-44a3e4eac3e3"/>
    <ds:schemaRef ds:uri="3259dfc5-faeb-4e0d-9afa-7806f649d77a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5063CF-356B-4DD9-B6A6-8BACDCB7F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9dfc5-faeb-4e0d-9afa-7806f649d77a"/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CECAS Powerpoint Template</Template>
  <TotalTime>4418</TotalTime>
  <Words>2383</Words>
  <Application>Microsoft Macintosh PowerPoint</Application>
  <PresentationFormat>Widescreen</PresentationFormat>
  <Paragraphs>247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Cambria Math</vt:lpstr>
      <vt:lpstr>Franklin Gothic Book</vt:lpstr>
      <vt:lpstr>Franklin Gothic Medium</vt:lpstr>
      <vt:lpstr>Sabon Next LT</vt:lpstr>
      <vt:lpstr>System Font Regular</vt:lpstr>
      <vt:lpstr>Wingdings</vt:lpstr>
      <vt:lpstr>2_Office Theme</vt:lpstr>
      <vt:lpstr>In-context learning over graphs</vt:lpstr>
      <vt:lpstr>Overview</vt:lpstr>
      <vt:lpstr>What is in-context learning?</vt:lpstr>
      <vt:lpstr>Machine learning paradigms</vt:lpstr>
      <vt:lpstr>Machine learning paradigms</vt:lpstr>
      <vt:lpstr>Machine learning paradigms</vt:lpstr>
      <vt:lpstr>In-context learning with LLMs</vt:lpstr>
      <vt:lpstr>Machine learning paradigms on graphs</vt:lpstr>
      <vt:lpstr>In-context learning over graphs?</vt:lpstr>
      <vt:lpstr>Formulation </vt:lpstr>
      <vt:lpstr>Graph learning tasks: node, edge inference</vt:lpstr>
      <vt:lpstr>Graph learning tasks: graph regression / classification</vt:lpstr>
      <vt:lpstr>In-context learning over graphs?</vt:lpstr>
      <vt:lpstr>Challenges for in-context learning over graphs</vt:lpstr>
      <vt:lpstr>Challenges for in-context learning over graphs</vt:lpstr>
      <vt:lpstr>Prompt Graph</vt:lpstr>
      <vt:lpstr>Prompt Graph overview</vt:lpstr>
      <vt:lpstr>Prompt Graph overview</vt:lpstr>
      <vt:lpstr>Connecting the data and task graphs</vt:lpstr>
      <vt:lpstr>Data graph for link prediction</vt:lpstr>
      <vt:lpstr>Data graph for node classification</vt:lpstr>
      <vt:lpstr>Data graph for (sub)graph classification</vt:lpstr>
      <vt:lpstr>Task graph for link prediction</vt:lpstr>
      <vt:lpstr>Task graph for link prediction</vt:lpstr>
      <vt:lpstr>Task graph for link prediction</vt:lpstr>
      <vt:lpstr>Task graph for link prediction</vt:lpstr>
      <vt:lpstr>Task graph for link prediction</vt:lpstr>
      <vt:lpstr>Task graph for link prediction</vt:lpstr>
      <vt:lpstr>Task graph for node classification</vt:lpstr>
      <vt:lpstr>Task graph for (sub)graph classification</vt:lpstr>
      <vt:lpstr>Task graph flexibility</vt:lpstr>
      <vt:lpstr>Prompt graph inference</vt:lpstr>
      <vt:lpstr>In-context inference (prediction)</vt:lpstr>
      <vt:lpstr>In-context inference (prediction)</vt:lpstr>
      <vt:lpstr>In-context inference (prediction)</vt:lpstr>
      <vt:lpstr>In-context inference (prediction)</vt:lpstr>
      <vt:lpstr>In-context inference (prediction)</vt:lpstr>
      <vt:lpstr>PRODIGY pretraining</vt:lpstr>
      <vt:lpstr>In-context pretraining</vt:lpstr>
      <vt:lpstr>In-context pretraining data generation</vt:lpstr>
      <vt:lpstr>In-context pretraining data generation</vt:lpstr>
      <vt:lpstr>In-context pretraining data generation</vt:lpstr>
      <vt:lpstr>Neighborhood matching for pretraining</vt:lpstr>
      <vt:lpstr>Pretraining loss function</vt:lpstr>
      <vt:lpstr>An implementation note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Masino</dc:creator>
  <cp:lastModifiedBy>Aaron J Masino</cp:lastModifiedBy>
  <cp:revision>4</cp:revision>
  <dcterms:created xsi:type="dcterms:W3CDTF">2023-12-06T23:09:56Z</dcterms:created>
  <dcterms:modified xsi:type="dcterms:W3CDTF">2025-10-28T22:09:58Z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